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84" r:id="rId16"/>
    <p:sldId id="271" r:id="rId17"/>
    <p:sldId id="286" r:id="rId18"/>
    <p:sldId id="285" r:id="rId19"/>
    <p:sldId id="272" r:id="rId20"/>
    <p:sldId id="289" r:id="rId21"/>
    <p:sldId id="287" r:id="rId22"/>
    <p:sldId id="288" r:id="rId23"/>
  </p:sldIdLst>
  <p:sldSz cx="18288000" cy="10287000"/>
  <p:notesSz cx="18288000" cy="10287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0" d="100"/>
          <a:sy n="40" d="100"/>
        </p:scale>
        <p:origin x="828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99B3D4-5103-4A07-AEE0-EE473B6CD0B4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9CCA5C-28F7-4DA6-82F3-E2DBA7BB3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615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87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02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071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6663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699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1672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903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453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8657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0774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143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336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7965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8261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011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848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259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998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07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792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27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82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369616" y="1062611"/>
            <a:ext cx="5548766" cy="1092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0" i="0">
                <a:solidFill>
                  <a:srgbClr val="4E3C16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"/>
            <a:ext cx="18288000" cy="10287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457246" y="8809028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5531510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0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89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0" y="119094"/>
                </a:lnTo>
                <a:lnTo>
                  <a:pt x="192384" y="128525"/>
                </a:lnTo>
                <a:lnTo>
                  <a:pt x="154242" y="154241"/>
                </a:lnTo>
                <a:lnTo>
                  <a:pt x="128525" y="192384"/>
                </a:lnTo>
                <a:lnTo>
                  <a:pt x="119094" y="239089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0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89"/>
                </a:lnTo>
                <a:lnTo>
                  <a:pt x="824219" y="192384"/>
                </a:lnTo>
                <a:lnTo>
                  <a:pt x="798501" y="154241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89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386184" y="654566"/>
                </a:moveTo>
                <a:lnTo>
                  <a:pt x="344079" y="637132"/>
                </a:lnTo>
                <a:lnTo>
                  <a:pt x="224548" y="517587"/>
                </a:lnTo>
                <a:lnTo>
                  <a:pt x="207549" y="475936"/>
                </a:lnTo>
                <a:lnTo>
                  <a:pt x="208727" y="464102"/>
                </a:lnTo>
                <a:lnTo>
                  <a:pt x="344079" y="314739"/>
                </a:lnTo>
                <a:lnTo>
                  <a:pt x="386184" y="297311"/>
                </a:lnTo>
                <a:lnTo>
                  <a:pt x="408596" y="301668"/>
                </a:lnTo>
                <a:lnTo>
                  <a:pt x="428289" y="314739"/>
                </a:lnTo>
                <a:lnTo>
                  <a:pt x="441364" y="334433"/>
                </a:lnTo>
                <a:lnTo>
                  <a:pt x="445723" y="356845"/>
                </a:lnTo>
                <a:lnTo>
                  <a:pt x="441364" y="379256"/>
                </a:lnTo>
                <a:lnTo>
                  <a:pt x="428289" y="398950"/>
                </a:lnTo>
                <a:lnTo>
                  <a:pt x="410854" y="416392"/>
                </a:lnTo>
                <a:lnTo>
                  <a:pt x="683914" y="416392"/>
                </a:lnTo>
                <a:lnTo>
                  <a:pt x="707086" y="421074"/>
                </a:lnTo>
                <a:lnTo>
                  <a:pt x="726016" y="433841"/>
                </a:lnTo>
                <a:lnTo>
                  <a:pt x="738783" y="452768"/>
                </a:lnTo>
                <a:lnTo>
                  <a:pt x="743465" y="475936"/>
                </a:lnTo>
                <a:lnTo>
                  <a:pt x="738783" y="499108"/>
                </a:lnTo>
                <a:lnTo>
                  <a:pt x="726016" y="518037"/>
                </a:lnTo>
                <a:lnTo>
                  <a:pt x="707086" y="530804"/>
                </a:lnTo>
                <a:lnTo>
                  <a:pt x="683914" y="535487"/>
                </a:lnTo>
                <a:lnTo>
                  <a:pt x="410854" y="535487"/>
                </a:lnTo>
                <a:lnTo>
                  <a:pt x="428289" y="552922"/>
                </a:lnTo>
                <a:lnTo>
                  <a:pt x="441364" y="572618"/>
                </a:lnTo>
                <a:lnTo>
                  <a:pt x="445723" y="595030"/>
                </a:lnTo>
                <a:lnTo>
                  <a:pt x="441364" y="617440"/>
                </a:lnTo>
                <a:lnTo>
                  <a:pt x="428289" y="637132"/>
                </a:lnTo>
                <a:lnTo>
                  <a:pt x="408596" y="650207"/>
                </a:lnTo>
                <a:lnTo>
                  <a:pt x="386184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6784105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1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90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7" y="119094"/>
                </a:lnTo>
                <a:lnTo>
                  <a:pt x="192387" y="128525"/>
                </a:lnTo>
                <a:lnTo>
                  <a:pt x="154242" y="154242"/>
                </a:lnTo>
                <a:lnTo>
                  <a:pt x="128525" y="192387"/>
                </a:lnTo>
                <a:lnTo>
                  <a:pt x="119096" y="239090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1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90"/>
                </a:lnTo>
                <a:lnTo>
                  <a:pt x="824219" y="192384"/>
                </a:lnTo>
                <a:lnTo>
                  <a:pt x="798501" y="154242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90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566552" y="654566"/>
                </a:moveTo>
                <a:lnTo>
                  <a:pt x="544140" y="650207"/>
                </a:lnTo>
                <a:lnTo>
                  <a:pt x="524447" y="637132"/>
                </a:lnTo>
                <a:lnTo>
                  <a:pt x="511376" y="617440"/>
                </a:lnTo>
                <a:lnTo>
                  <a:pt x="507019" y="595030"/>
                </a:lnTo>
                <a:lnTo>
                  <a:pt x="511376" y="572618"/>
                </a:lnTo>
                <a:lnTo>
                  <a:pt x="524447" y="552922"/>
                </a:lnTo>
                <a:lnTo>
                  <a:pt x="541889" y="535487"/>
                </a:lnTo>
                <a:lnTo>
                  <a:pt x="268822" y="535487"/>
                </a:lnTo>
                <a:lnTo>
                  <a:pt x="245655" y="530804"/>
                </a:lnTo>
                <a:lnTo>
                  <a:pt x="226727" y="518037"/>
                </a:lnTo>
                <a:lnTo>
                  <a:pt x="213961" y="499108"/>
                </a:lnTo>
                <a:lnTo>
                  <a:pt x="209278" y="475936"/>
                </a:lnTo>
                <a:lnTo>
                  <a:pt x="213961" y="452768"/>
                </a:lnTo>
                <a:lnTo>
                  <a:pt x="226727" y="433841"/>
                </a:lnTo>
                <a:lnTo>
                  <a:pt x="245655" y="421075"/>
                </a:lnTo>
                <a:lnTo>
                  <a:pt x="268822" y="416392"/>
                </a:lnTo>
                <a:lnTo>
                  <a:pt x="541889" y="416392"/>
                </a:lnTo>
                <a:lnTo>
                  <a:pt x="524447" y="398950"/>
                </a:lnTo>
                <a:lnTo>
                  <a:pt x="511376" y="379256"/>
                </a:lnTo>
                <a:lnTo>
                  <a:pt x="507019" y="356845"/>
                </a:lnTo>
                <a:lnTo>
                  <a:pt x="511376" y="334433"/>
                </a:lnTo>
                <a:lnTo>
                  <a:pt x="524447" y="314739"/>
                </a:lnTo>
                <a:lnTo>
                  <a:pt x="544140" y="301668"/>
                </a:lnTo>
                <a:lnTo>
                  <a:pt x="566552" y="297311"/>
                </a:lnTo>
                <a:lnTo>
                  <a:pt x="588964" y="301668"/>
                </a:lnTo>
                <a:lnTo>
                  <a:pt x="728052" y="434134"/>
                </a:lnTo>
                <a:lnTo>
                  <a:pt x="745194" y="475936"/>
                </a:lnTo>
                <a:lnTo>
                  <a:pt x="744016" y="487771"/>
                </a:lnTo>
                <a:lnTo>
                  <a:pt x="608657" y="637132"/>
                </a:lnTo>
                <a:lnTo>
                  <a:pt x="588964" y="650207"/>
                </a:lnTo>
                <a:lnTo>
                  <a:pt x="566552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85700" y="7151034"/>
            <a:ext cx="7315199" cy="1160861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457246" y="8809028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791065" y="1028700"/>
            <a:ext cx="14945360" cy="7773034"/>
          </a:xfrm>
          <a:custGeom>
            <a:avLst/>
            <a:gdLst/>
            <a:ahLst/>
            <a:cxnLst/>
            <a:rect l="l" t="t" r="r" b="b"/>
            <a:pathLst>
              <a:path w="14945360" h="7773034">
                <a:moveTo>
                  <a:pt x="14576768" y="7772412"/>
                </a:moveTo>
                <a:lnTo>
                  <a:pt x="368006" y="7772412"/>
                </a:lnTo>
                <a:lnTo>
                  <a:pt x="321935" y="7769536"/>
                </a:lnTo>
                <a:lnTo>
                  <a:pt x="277547" y="7761141"/>
                </a:lnTo>
                <a:lnTo>
                  <a:pt x="235189" y="7747576"/>
                </a:lnTo>
                <a:lnTo>
                  <a:pt x="195210" y="7729189"/>
                </a:lnTo>
                <a:lnTo>
                  <a:pt x="157959" y="7706329"/>
                </a:lnTo>
                <a:lnTo>
                  <a:pt x="123785" y="7679345"/>
                </a:lnTo>
                <a:lnTo>
                  <a:pt x="93036" y="7648586"/>
                </a:lnTo>
                <a:lnTo>
                  <a:pt x="66061" y="7614401"/>
                </a:lnTo>
                <a:lnTo>
                  <a:pt x="43209" y="7577138"/>
                </a:lnTo>
                <a:lnTo>
                  <a:pt x="24828" y="7537146"/>
                </a:lnTo>
                <a:lnTo>
                  <a:pt x="11267" y="7494775"/>
                </a:lnTo>
                <a:lnTo>
                  <a:pt x="2874" y="7450372"/>
                </a:lnTo>
                <a:lnTo>
                  <a:pt x="0" y="7404286"/>
                </a:lnTo>
                <a:lnTo>
                  <a:pt x="0" y="368125"/>
                </a:lnTo>
                <a:lnTo>
                  <a:pt x="2874" y="322040"/>
                </a:lnTo>
                <a:lnTo>
                  <a:pt x="11267" y="277637"/>
                </a:lnTo>
                <a:lnTo>
                  <a:pt x="24828" y="235265"/>
                </a:lnTo>
                <a:lnTo>
                  <a:pt x="43209" y="195273"/>
                </a:lnTo>
                <a:lnTo>
                  <a:pt x="66061" y="158010"/>
                </a:lnTo>
                <a:lnTo>
                  <a:pt x="93036" y="123825"/>
                </a:lnTo>
                <a:lnTo>
                  <a:pt x="123785" y="93066"/>
                </a:lnTo>
                <a:lnTo>
                  <a:pt x="157959" y="66082"/>
                </a:lnTo>
                <a:lnTo>
                  <a:pt x="195210" y="43223"/>
                </a:lnTo>
                <a:lnTo>
                  <a:pt x="235189" y="24836"/>
                </a:lnTo>
                <a:lnTo>
                  <a:pt x="277547" y="11270"/>
                </a:lnTo>
                <a:lnTo>
                  <a:pt x="321935" y="2875"/>
                </a:lnTo>
                <a:lnTo>
                  <a:pt x="368006" y="0"/>
                </a:lnTo>
                <a:lnTo>
                  <a:pt x="14576768" y="0"/>
                </a:lnTo>
                <a:lnTo>
                  <a:pt x="14622838" y="2875"/>
                </a:lnTo>
                <a:lnTo>
                  <a:pt x="14667227" y="11270"/>
                </a:lnTo>
                <a:lnTo>
                  <a:pt x="14709585" y="24836"/>
                </a:lnTo>
                <a:lnTo>
                  <a:pt x="14749563" y="43223"/>
                </a:lnTo>
                <a:lnTo>
                  <a:pt x="14786814" y="66082"/>
                </a:lnTo>
                <a:lnTo>
                  <a:pt x="14820988" y="93066"/>
                </a:lnTo>
                <a:lnTo>
                  <a:pt x="14851737" y="123825"/>
                </a:lnTo>
                <a:lnTo>
                  <a:pt x="14878712" y="158010"/>
                </a:lnTo>
                <a:lnTo>
                  <a:pt x="14901565" y="195273"/>
                </a:lnTo>
                <a:lnTo>
                  <a:pt x="14919946" y="235265"/>
                </a:lnTo>
                <a:lnTo>
                  <a:pt x="14933507" y="277637"/>
                </a:lnTo>
                <a:lnTo>
                  <a:pt x="14941899" y="322040"/>
                </a:lnTo>
                <a:lnTo>
                  <a:pt x="14944774" y="368125"/>
                </a:lnTo>
                <a:lnTo>
                  <a:pt x="14944774" y="7404286"/>
                </a:lnTo>
                <a:lnTo>
                  <a:pt x="14941899" y="7450372"/>
                </a:lnTo>
                <a:lnTo>
                  <a:pt x="14933507" y="7494775"/>
                </a:lnTo>
                <a:lnTo>
                  <a:pt x="14919946" y="7537146"/>
                </a:lnTo>
                <a:lnTo>
                  <a:pt x="14901565" y="7577138"/>
                </a:lnTo>
                <a:lnTo>
                  <a:pt x="14878712" y="7614401"/>
                </a:lnTo>
                <a:lnTo>
                  <a:pt x="14851737" y="7648586"/>
                </a:lnTo>
                <a:lnTo>
                  <a:pt x="14820988" y="7679345"/>
                </a:lnTo>
                <a:lnTo>
                  <a:pt x="14786814" y="7706329"/>
                </a:lnTo>
                <a:lnTo>
                  <a:pt x="14749563" y="7729189"/>
                </a:lnTo>
                <a:lnTo>
                  <a:pt x="14709585" y="7747576"/>
                </a:lnTo>
                <a:lnTo>
                  <a:pt x="14667227" y="7761141"/>
                </a:lnTo>
                <a:lnTo>
                  <a:pt x="14622838" y="7769536"/>
                </a:lnTo>
                <a:lnTo>
                  <a:pt x="14576768" y="7772412"/>
                </a:lnTo>
                <a:close/>
              </a:path>
            </a:pathLst>
          </a:custGeom>
          <a:solidFill>
            <a:srgbClr val="8C6148">
              <a:alpha val="8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7814785" y="1501849"/>
            <a:ext cx="2658110" cy="209550"/>
          </a:xfrm>
          <a:custGeom>
            <a:avLst/>
            <a:gdLst/>
            <a:ahLst/>
            <a:cxnLst/>
            <a:rect l="l" t="t" r="r" b="b"/>
            <a:pathLst>
              <a:path w="2658109" h="209550">
                <a:moveTo>
                  <a:pt x="0" y="0"/>
                </a:moveTo>
                <a:lnTo>
                  <a:pt x="2657662" y="0"/>
                </a:lnTo>
                <a:lnTo>
                  <a:pt x="2657662" y="209550"/>
                </a:lnTo>
                <a:lnTo>
                  <a:pt x="0" y="2095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1"/>
            <a:ext cx="18288000" cy="10287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49193" y="2385579"/>
            <a:ext cx="13189612" cy="11112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47138" y="4014744"/>
            <a:ext cx="10154285" cy="5848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3" Type="http://schemas.microsoft.com/office/2007/relationships/media" Target="../media/media1.mp3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2" Type="http://schemas.openxmlformats.org/officeDocument/2006/relationships/audio" Target="NULL" TargetMode="Externa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11" Type="http://schemas.openxmlformats.org/officeDocument/2006/relationships/slide" Target="slide2.xml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notesSlide" Target="../notesSlides/notesSlide10.xml"/><Relationship Id="rId7" Type="http://schemas.openxmlformats.org/officeDocument/2006/relationships/slide" Target="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slide" Target="slide12.xml"/><Relationship Id="rId11" Type="http://schemas.openxmlformats.org/officeDocument/2006/relationships/slide" Target="slide9.xml"/><Relationship Id="rId5" Type="http://schemas.openxmlformats.org/officeDocument/2006/relationships/slide" Target="slide2.xml"/><Relationship Id="rId10" Type="http://schemas.openxmlformats.org/officeDocument/2006/relationships/image" Target="../media/image11.png"/><Relationship Id="rId4" Type="http://schemas.openxmlformats.org/officeDocument/2006/relationships/slide" Target="slide11.xml"/><Relationship Id="rId9" Type="http://schemas.openxmlformats.org/officeDocument/2006/relationships/slide" Target="slide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notesSlide" Target="../notesSlides/notesSlide11.xml"/><Relationship Id="rId7" Type="http://schemas.openxmlformats.org/officeDocument/2006/relationships/slide" Target="slide1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6" Type="http://schemas.openxmlformats.org/officeDocument/2006/relationships/slide" Target="slide2.xml"/><Relationship Id="rId5" Type="http://schemas.openxmlformats.org/officeDocument/2006/relationships/image" Target="../media/image15.png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notesSlide" Target="../notesSlides/notesSlide12.xml"/><Relationship Id="rId7" Type="http://schemas.openxmlformats.org/officeDocument/2006/relationships/slide" Target="slide1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Relationship Id="rId6" Type="http://schemas.openxmlformats.org/officeDocument/2006/relationships/slide" Target="slide2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notesSlide" Target="../notesSlides/notesSlide13.xml"/><Relationship Id="rId7" Type="http://schemas.openxmlformats.org/officeDocument/2006/relationships/slide" Target="slide1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6" Type="http://schemas.openxmlformats.org/officeDocument/2006/relationships/slide" Target="slide2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notesSlide" Target="../notesSlides/notesSlide14.xml"/><Relationship Id="rId7" Type="http://schemas.openxmlformats.org/officeDocument/2006/relationships/slide" Target="slide1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6" Type="http://schemas.openxmlformats.org/officeDocument/2006/relationships/slide" Target="slide2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notesSlide" Target="../notesSlides/notesSlide15.xml"/><Relationship Id="rId7" Type="http://schemas.openxmlformats.org/officeDocument/2006/relationships/slide" Target="slide1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Relationship Id="rId6" Type="http://schemas.openxmlformats.org/officeDocument/2006/relationships/slide" Target="slide16.xml"/><Relationship Id="rId5" Type="http://schemas.openxmlformats.org/officeDocument/2006/relationships/slide" Target="slide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fs3ZlbUtN14" TargetMode="External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6" Type="http://schemas.openxmlformats.org/officeDocument/2006/relationships/slide" Target="slide2.xml"/><Relationship Id="rId5" Type="http://schemas.openxmlformats.org/officeDocument/2006/relationships/slide" Target="slide16.xml"/><Relationship Id="rId10" Type="http://schemas.openxmlformats.org/officeDocument/2006/relationships/slide" Target="slide17.xml"/><Relationship Id="rId4" Type="http://schemas.openxmlformats.org/officeDocument/2006/relationships/image" Target="../media/image1.png"/><Relationship Id="rId9" Type="http://schemas.openxmlformats.org/officeDocument/2006/relationships/slide" Target="slide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AzoHC19I5Tg" TargetMode="External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slide" Target="slide2.xml"/><Relationship Id="rId5" Type="http://schemas.openxmlformats.org/officeDocument/2006/relationships/slide" Target="slide17.xml"/><Relationship Id="rId10" Type="http://schemas.openxmlformats.org/officeDocument/2006/relationships/slide" Target="slide18.xml"/><Relationship Id="rId4" Type="http://schemas.openxmlformats.org/officeDocument/2006/relationships/image" Target="../media/image1.png"/><Relationship Id="rId9" Type="http://schemas.openxmlformats.org/officeDocument/2006/relationships/slide" Target="slide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6" Type="http://schemas.openxmlformats.org/officeDocument/2006/relationships/slide" Target="slide2.xml"/><Relationship Id="rId5" Type="http://schemas.openxmlformats.org/officeDocument/2006/relationships/slide" Target="slide19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notesSlide" Target="../notesSlides/notesSlide19.xml"/><Relationship Id="rId7" Type="http://schemas.openxmlformats.org/officeDocument/2006/relationships/slide" Target="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15.png"/><Relationship Id="rId5" Type="http://schemas.openxmlformats.org/officeDocument/2006/relationships/slide" Target="slide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slide" Target="slide22.xml"/><Relationship Id="rId3" Type="http://schemas.openxmlformats.org/officeDocument/2006/relationships/notesSlide" Target="../notesSlides/notesSlide2.xml"/><Relationship Id="rId7" Type="http://schemas.openxmlformats.org/officeDocument/2006/relationships/slide" Target="slide4.xml"/><Relationship Id="rId12" Type="http://schemas.openxmlformats.org/officeDocument/2006/relationships/slide" Target="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1.png"/><Relationship Id="rId11" Type="http://schemas.openxmlformats.org/officeDocument/2006/relationships/slide" Target="slide17.xml"/><Relationship Id="rId5" Type="http://schemas.openxmlformats.org/officeDocument/2006/relationships/slide" Target="slide3.xml"/><Relationship Id="rId10" Type="http://schemas.openxmlformats.org/officeDocument/2006/relationships/slide" Target="slide21.xml"/><Relationship Id="rId4" Type="http://schemas.openxmlformats.org/officeDocument/2006/relationships/image" Target="../media/image10.png"/><Relationship Id="rId9" Type="http://schemas.openxmlformats.org/officeDocument/2006/relationships/slide" Target="slide1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notesSlide" Target="../notesSlides/notesSlide20.xml"/><Relationship Id="rId7" Type="http://schemas.openxmlformats.org/officeDocument/2006/relationships/slide" Target="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6" Type="http://schemas.openxmlformats.org/officeDocument/2006/relationships/hyperlink" Target="https://quizizz.com/join/quiz/639b21be63a0e0001d4e417f/start" TargetMode="External"/><Relationship Id="rId5" Type="http://schemas.openxmlformats.org/officeDocument/2006/relationships/slide" Target="slide2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lindungihutan.com/blog/reboisasi-adalah-arti-dan-manfaat-reboisasi/" TargetMode="External"/><Relationship Id="rId13" Type="http://schemas.openxmlformats.org/officeDocument/2006/relationships/hyperlink" Target="https://www.pengertianku.net/2019/09/keseimbangan-lingkungan-dilengkapi-pengertian-suksesi-dan-segala-upaya-pelestariannya.html" TargetMode="External"/><Relationship Id="rId18" Type="http://schemas.openxmlformats.org/officeDocument/2006/relationships/slide" Target="slide22.xml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1.png"/><Relationship Id="rId12" Type="http://schemas.openxmlformats.org/officeDocument/2006/relationships/hyperlink" Target="https://dlh.semarangkota.go.id/pengertian-dan-manfaat-reboisasi-yang-wajib-anda-ketahui/" TargetMode="External"/><Relationship Id="rId17" Type="http://schemas.openxmlformats.org/officeDocument/2006/relationships/slide" Target="slide20.xml"/><Relationship Id="rId2" Type="http://schemas.openxmlformats.org/officeDocument/2006/relationships/slideLayout" Target="../slideLayouts/slideLayout1.xml"/><Relationship Id="rId16" Type="http://schemas.openxmlformats.org/officeDocument/2006/relationships/hyperlink" Target="https://dlh.semarangkota.go.id/manfaat-hutan-bagi-keberlangsungan-hidup-manusia-dan-lingkungan/" TargetMode="External"/><Relationship Id="rId1" Type="http://schemas.openxmlformats.org/officeDocument/2006/relationships/tags" Target="../tags/tag22.xml"/><Relationship Id="rId6" Type="http://schemas.openxmlformats.org/officeDocument/2006/relationships/slide" Target="slide2.xml"/><Relationship Id="rId11" Type="http://schemas.openxmlformats.org/officeDocument/2006/relationships/hyperlink" Target="https://www.youtube.com/watch?v=AzoHC19I5Tg" TargetMode="External"/><Relationship Id="rId5" Type="http://schemas.openxmlformats.org/officeDocument/2006/relationships/image" Target="../media/image1.png"/><Relationship Id="rId15" Type="http://schemas.openxmlformats.org/officeDocument/2006/relationships/hyperlink" Target="https://www.diadona.id/d-stories/7-cara-mencegah-erosi-tanah-dan-proses-perlindungan-tanaman-terhadap-erosi-210224d.html" TargetMode="External"/><Relationship Id="rId10" Type="http://schemas.openxmlformats.org/officeDocument/2006/relationships/hyperlink" Target="https://www.youtube.com/watch?v=fs3ZlbUtN14" TargetMode="External"/><Relationship Id="rId4" Type="http://schemas.openxmlformats.org/officeDocument/2006/relationships/slide" Target="slide21.xml"/><Relationship Id="rId9" Type="http://schemas.openxmlformats.org/officeDocument/2006/relationships/hyperlink" Target="https://quizizz.com/admin/quiz/5fa89e41b9ffdc001bc55957/ulangan-ipa-kelas-4-tema-4" TargetMode="External"/><Relationship Id="rId14" Type="http://schemas.openxmlformats.org/officeDocument/2006/relationships/hyperlink" Target="https://www.wallpaperbetter.com/id/hd-wallpaper-aqmrn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notesSlide" Target="../notesSlides/notesSlide22.xml"/><Relationship Id="rId7" Type="http://schemas.openxmlformats.org/officeDocument/2006/relationships/slide" Target="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6" Type="http://schemas.openxmlformats.org/officeDocument/2006/relationships/image" Target="../media/image11.png"/><Relationship Id="rId5" Type="http://schemas.openxmlformats.org/officeDocument/2006/relationships/slide" Target="slide2.xml"/><Relationship Id="rId4" Type="http://schemas.openxmlformats.org/officeDocument/2006/relationships/image" Target="../media/image1.png"/><Relationship Id="rId9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slide" Target="slide4.xml"/><Relationship Id="rId5" Type="http://schemas.openxmlformats.org/officeDocument/2006/relationships/image" Target="../media/image11.png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4.xml"/><Relationship Id="rId7" Type="http://schemas.openxmlformats.org/officeDocument/2006/relationships/slide" Target="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slide" Target="slide8.xml"/><Relationship Id="rId5" Type="http://schemas.openxmlformats.org/officeDocument/2006/relationships/slide" Target="slide6.xml"/><Relationship Id="rId4" Type="http://schemas.openxmlformats.org/officeDocument/2006/relationships/slide" Target="slide5.xml"/><Relationship Id="rId9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5.xml"/><Relationship Id="rId7" Type="http://schemas.openxmlformats.org/officeDocument/2006/relationships/slide" Target="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slide" Target="slide4.xml"/><Relationship Id="rId5" Type="http://schemas.openxmlformats.org/officeDocument/2006/relationships/slide" Target="slide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6.xml"/><Relationship Id="rId7" Type="http://schemas.openxmlformats.org/officeDocument/2006/relationships/slide" Target="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slide" Target="slide7.xml"/><Relationship Id="rId5" Type="http://schemas.openxmlformats.org/officeDocument/2006/relationships/slide" Target="slide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slide" Target="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slide" Target="slide6.xml"/><Relationship Id="rId5" Type="http://schemas.openxmlformats.org/officeDocument/2006/relationships/slide" Target="slide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notesSlide" Target="../notesSlides/notesSlide8.xml"/><Relationship Id="rId7" Type="http://schemas.openxmlformats.org/officeDocument/2006/relationships/slide" Target="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slide" Target="slide2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slide" Target="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slide" Target="slide8.xml"/><Relationship Id="rId5" Type="http://schemas.openxmlformats.org/officeDocument/2006/relationships/slide" Target="slide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FD4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96739" y="6220045"/>
            <a:ext cx="4369435" cy="3279140"/>
          </a:xfrm>
          <a:custGeom>
            <a:avLst/>
            <a:gdLst/>
            <a:ahLst/>
            <a:cxnLst/>
            <a:rect l="l" t="t" r="r" b="b"/>
            <a:pathLst>
              <a:path w="4369434" h="3279140">
                <a:moveTo>
                  <a:pt x="3507849" y="3278640"/>
                </a:moveTo>
                <a:lnTo>
                  <a:pt x="1166292" y="3015255"/>
                </a:lnTo>
                <a:lnTo>
                  <a:pt x="0" y="1008959"/>
                </a:lnTo>
                <a:lnTo>
                  <a:pt x="609091" y="0"/>
                </a:lnTo>
                <a:lnTo>
                  <a:pt x="868403" y="0"/>
                </a:lnTo>
                <a:lnTo>
                  <a:pt x="1316403" y="329762"/>
                </a:lnTo>
                <a:lnTo>
                  <a:pt x="1976597" y="1154269"/>
                </a:lnTo>
                <a:lnTo>
                  <a:pt x="1997757" y="1179129"/>
                </a:lnTo>
                <a:lnTo>
                  <a:pt x="2036737" y="1216863"/>
                </a:lnTo>
                <a:lnTo>
                  <a:pt x="2122273" y="1293976"/>
                </a:lnTo>
                <a:lnTo>
                  <a:pt x="2283098" y="1436969"/>
                </a:lnTo>
                <a:lnTo>
                  <a:pt x="2707486" y="1436969"/>
                </a:lnTo>
                <a:lnTo>
                  <a:pt x="3179063" y="1743200"/>
                </a:lnTo>
                <a:lnTo>
                  <a:pt x="3815643" y="1507627"/>
                </a:lnTo>
                <a:lnTo>
                  <a:pt x="4369112" y="2308535"/>
                </a:lnTo>
                <a:lnTo>
                  <a:pt x="3507849" y="3278640"/>
                </a:lnTo>
                <a:close/>
              </a:path>
            </a:pathLst>
          </a:custGeom>
          <a:solidFill>
            <a:srgbClr val="624A2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925230" y="6620464"/>
            <a:ext cx="7263765" cy="3013075"/>
            <a:chOff x="925230" y="6620464"/>
            <a:chExt cx="7263765" cy="3013075"/>
          </a:xfrm>
        </p:grpSpPr>
        <p:sp>
          <p:nvSpPr>
            <p:cNvPr id="5" name="object 5"/>
            <p:cNvSpPr/>
            <p:nvPr/>
          </p:nvSpPr>
          <p:spPr>
            <a:xfrm>
              <a:off x="925230" y="6620464"/>
              <a:ext cx="6594475" cy="3013075"/>
            </a:xfrm>
            <a:custGeom>
              <a:avLst/>
              <a:gdLst/>
              <a:ahLst/>
              <a:cxnLst/>
              <a:rect l="l" t="t" r="r" b="b"/>
              <a:pathLst>
                <a:path w="6594475" h="3013075">
                  <a:moveTo>
                    <a:pt x="6304796" y="3012673"/>
                  </a:moveTo>
                  <a:lnTo>
                    <a:pt x="0" y="2558543"/>
                  </a:lnTo>
                  <a:lnTo>
                    <a:pt x="291641" y="1955246"/>
                  </a:lnTo>
                  <a:lnTo>
                    <a:pt x="1093293" y="1342780"/>
                  </a:lnTo>
                  <a:lnTo>
                    <a:pt x="1446967" y="1201396"/>
                  </a:lnTo>
                  <a:lnTo>
                    <a:pt x="2225031" y="447615"/>
                  </a:lnTo>
                  <a:lnTo>
                    <a:pt x="2767304" y="117784"/>
                  </a:lnTo>
                  <a:lnTo>
                    <a:pt x="3191763" y="0"/>
                  </a:lnTo>
                  <a:lnTo>
                    <a:pt x="3804766" y="424015"/>
                  </a:lnTo>
                  <a:lnTo>
                    <a:pt x="4016960" y="376957"/>
                  </a:lnTo>
                  <a:lnTo>
                    <a:pt x="6594180" y="2766390"/>
                  </a:lnTo>
                  <a:lnTo>
                    <a:pt x="6304796" y="3012673"/>
                  </a:lnTo>
                  <a:close/>
                </a:path>
              </a:pathLst>
            </a:custGeom>
            <a:solidFill>
              <a:srgbClr val="735C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55745" y="7963245"/>
              <a:ext cx="2033270" cy="1423670"/>
            </a:xfrm>
            <a:custGeom>
              <a:avLst/>
              <a:gdLst/>
              <a:ahLst/>
              <a:cxnLst/>
              <a:rect l="l" t="t" r="r" b="b"/>
              <a:pathLst>
                <a:path w="2033270" h="1423670">
                  <a:moveTo>
                    <a:pt x="1363665" y="1423610"/>
                  </a:moveTo>
                  <a:lnTo>
                    <a:pt x="0" y="159314"/>
                  </a:lnTo>
                  <a:lnTo>
                    <a:pt x="318990" y="0"/>
                  </a:lnTo>
                  <a:lnTo>
                    <a:pt x="585873" y="400491"/>
                  </a:lnTo>
                  <a:lnTo>
                    <a:pt x="2032974" y="1191884"/>
                  </a:lnTo>
                  <a:lnTo>
                    <a:pt x="1363665" y="1423610"/>
                  </a:lnTo>
                  <a:close/>
                </a:path>
              </a:pathLst>
            </a:custGeom>
            <a:solidFill>
              <a:srgbClr val="624A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0" y="5524530"/>
            <a:ext cx="18280380" cy="4763135"/>
            <a:chOff x="0" y="5524530"/>
            <a:chExt cx="18280380" cy="4763135"/>
          </a:xfrm>
        </p:grpSpPr>
        <p:sp>
          <p:nvSpPr>
            <p:cNvPr id="8" name="object 8"/>
            <p:cNvSpPr/>
            <p:nvPr/>
          </p:nvSpPr>
          <p:spPr>
            <a:xfrm>
              <a:off x="10954556" y="5560384"/>
              <a:ext cx="1226185" cy="3722370"/>
            </a:xfrm>
            <a:custGeom>
              <a:avLst/>
              <a:gdLst/>
              <a:ahLst/>
              <a:cxnLst/>
              <a:rect l="l" t="t" r="r" b="b"/>
              <a:pathLst>
                <a:path w="1226184" h="3722370">
                  <a:moveTo>
                    <a:pt x="758377" y="3722063"/>
                  </a:moveTo>
                  <a:lnTo>
                    <a:pt x="643004" y="3694886"/>
                  </a:lnTo>
                  <a:lnTo>
                    <a:pt x="141462" y="2025904"/>
                  </a:lnTo>
                  <a:lnTo>
                    <a:pt x="141462" y="1380947"/>
                  </a:lnTo>
                  <a:lnTo>
                    <a:pt x="0" y="942292"/>
                  </a:lnTo>
                  <a:lnTo>
                    <a:pt x="212193" y="0"/>
                  </a:lnTo>
                  <a:lnTo>
                    <a:pt x="518695" y="0"/>
                  </a:lnTo>
                  <a:lnTo>
                    <a:pt x="879958" y="200489"/>
                  </a:lnTo>
                  <a:lnTo>
                    <a:pt x="1226042" y="141384"/>
                  </a:lnTo>
                  <a:lnTo>
                    <a:pt x="778042" y="1154337"/>
                  </a:lnTo>
                  <a:lnTo>
                    <a:pt x="758377" y="1668620"/>
                  </a:lnTo>
                  <a:lnTo>
                    <a:pt x="1226042" y="1908187"/>
                  </a:lnTo>
                  <a:lnTo>
                    <a:pt x="1002007" y="2610916"/>
                  </a:lnTo>
                  <a:lnTo>
                    <a:pt x="1002007" y="2968196"/>
                  </a:lnTo>
                  <a:lnTo>
                    <a:pt x="758377" y="3722063"/>
                  </a:lnTo>
                  <a:close/>
                </a:path>
              </a:pathLst>
            </a:custGeom>
            <a:solidFill>
              <a:srgbClr val="624A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474726" y="5560389"/>
              <a:ext cx="8205470" cy="4072890"/>
            </a:xfrm>
            <a:custGeom>
              <a:avLst/>
              <a:gdLst/>
              <a:ahLst/>
              <a:cxnLst/>
              <a:rect l="l" t="t" r="r" b="b"/>
              <a:pathLst>
                <a:path w="8205470" h="4072890">
                  <a:moveTo>
                    <a:pt x="5122824" y="3694887"/>
                  </a:moveTo>
                  <a:lnTo>
                    <a:pt x="4621288" y="2025904"/>
                  </a:lnTo>
                  <a:lnTo>
                    <a:pt x="4621288" y="1380947"/>
                  </a:lnTo>
                  <a:lnTo>
                    <a:pt x="4479823" y="942289"/>
                  </a:lnTo>
                  <a:lnTo>
                    <a:pt x="4692015" y="0"/>
                  </a:lnTo>
                  <a:lnTo>
                    <a:pt x="4008247" y="800976"/>
                  </a:lnTo>
                  <a:lnTo>
                    <a:pt x="3654590" y="659663"/>
                  </a:lnTo>
                  <a:lnTo>
                    <a:pt x="3308794" y="1092225"/>
                  </a:lnTo>
                  <a:lnTo>
                    <a:pt x="3088703" y="1272120"/>
                  </a:lnTo>
                  <a:lnTo>
                    <a:pt x="2852928" y="1578356"/>
                  </a:lnTo>
                  <a:lnTo>
                    <a:pt x="2451303" y="1413433"/>
                  </a:lnTo>
                  <a:lnTo>
                    <a:pt x="2098433" y="1649018"/>
                  </a:lnTo>
                  <a:lnTo>
                    <a:pt x="1556156" y="2143683"/>
                  </a:lnTo>
                  <a:lnTo>
                    <a:pt x="1226083" y="2308606"/>
                  </a:lnTo>
                  <a:lnTo>
                    <a:pt x="848817" y="2638437"/>
                  </a:lnTo>
                  <a:lnTo>
                    <a:pt x="306539" y="2379268"/>
                  </a:lnTo>
                  <a:lnTo>
                    <a:pt x="0" y="2402865"/>
                  </a:lnTo>
                  <a:lnTo>
                    <a:pt x="266890" y="2803360"/>
                  </a:lnTo>
                  <a:lnTo>
                    <a:pt x="1713992" y="3594747"/>
                  </a:lnTo>
                  <a:lnTo>
                    <a:pt x="3524897" y="4072750"/>
                  </a:lnTo>
                  <a:lnTo>
                    <a:pt x="5122824" y="3694887"/>
                  </a:lnTo>
                  <a:close/>
                </a:path>
                <a:path w="8205470" h="4072890">
                  <a:moveTo>
                    <a:pt x="8205102" y="2968193"/>
                  </a:moveTo>
                  <a:lnTo>
                    <a:pt x="7120522" y="2614841"/>
                  </a:lnTo>
                  <a:lnTo>
                    <a:pt x="6840906" y="2206574"/>
                  </a:lnTo>
                  <a:lnTo>
                    <a:pt x="6436792" y="2025904"/>
                  </a:lnTo>
                  <a:lnTo>
                    <a:pt x="6342443" y="1248524"/>
                  </a:lnTo>
                  <a:lnTo>
                    <a:pt x="6531102" y="659663"/>
                  </a:lnTo>
                  <a:lnTo>
                    <a:pt x="6342443" y="471144"/>
                  </a:lnTo>
                  <a:lnTo>
                    <a:pt x="5705868" y="141389"/>
                  </a:lnTo>
                  <a:lnTo>
                    <a:pt x="5257863" y="1154341"/>
                  </a:lnTo>
                  <a:lnTo>
                    <a:pt x="5276062" y="1625701"/>
                  </a:lnTo>
                  <a:lnTo>
                    <a:pt x="5705868" y="1908187"/>
                  </a:lnTo>
                  <a:lnTo>
                    <a:pt x="5481828" y="2610916"/>
                  </a:lnTo>
                  <a:lnTo>
                    <a:pt x="5481828" y="2968193"/>
                  </a:lnTo>
                  <a:lnTo>
                    <a:pt x="5238204" y="3722065"/>
                  </a:lnTo>
                  <a:lnTo>
                    <a:pt x="5375745" y="3992080"/>
                  </a:lnTo>
                  <a:lnTo>
                    <a:pt x="8205102" y="2968193"/>
                  </a:lnTo>
                  <a:close/>
                </a:path>
              </a:pathLst>
            </a:custGeom>
            <a:solidFill>
              <a:srgbClr val="735C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81303" y="5524537"/>
              <a:ext cx="15561944" cy="3898265"/>
            </a:xfrm>
            <a:custGeom>
              <a:avLst/>
              <a:gdLst/>
              <a:ahLst/>
              <a:cxnLst/>
              <a:rect l="l" t="t" r="r" b="b"/>
              <a:pathLst>
                <a:path w="15561944" h="3898265">
                  <a:moveTo>
                    <a:pt x="2617863" y="1732737"/>
                  </a:moveTo>
                  <a:lnTo>
                    <a:pt x="2615514" y="1719186"/>
                  </a:lnTo>
                  <a:lnTo>
                    <a:pt x="2607907" y="1707172"/>
                  </a:lnTo>
                  <a:lnTo>
                    <a:pt x="2596197" y="1699044"/>
                  </a:lnTo>
                  <a:lnTo>
                    <a:pt x="2582735" y="1696148"/>
                  </a:lnTo>
                  <a:lnTo>
                    <a:pt x="2569172" y="1698510"/>
                  </a:lnTo>
                  <a:lnTo>
                    <a:pt x="2557157" y="1706118"/>
                  </a:lnTo>
                  <a:lnTo>
                    <a:pt x="2066074" y="2177262"/>
                  </a:lnTo>
                  <a:lnTo>
                    <a:pt x="2057958" y="2188972"/>
                  </a:lnTo>
                  <a:lnTo>
                    <a:pt x="2055063" y="2202408"/>
                  </a:lnTo>
                  <a:lnTo>
                    <a:pt x="2057412" y="2215946"/>
                  </a:lnTo>
                  <a:lnTo>
                    <a:pt x="2090940" y="2238997"/>
                  </a:lnTo>
                  <a:lnTo>
                    <a:pt x="2097620" y="2238375"/>
                  </a:lnTo>
                  <a:lnTo>
                    <a:pt x="2606827" y="1757870"/>
                  </a:lnTo>
                  <a:lnTo>
                    <a:pt x="2617863" y="1732737"/>
                  </a:lnTo>
                  <a:close/>
                </a:path>
                <a:path w="15561944" h="3898265">
                  <a:moveTo>
                    <a:pt x="2720022" y="2391232"/>
                  </a:moveTo>
                  <a:lnTo>
                    <a:pt x="2717266" y="2377770"/>
                  </a:lnTo>
                  <a:lnTo>
                    <a:pt x="2709278" y="2365984"/>
                  </a:lnTo>
                  <a:lnTo>
                    <a:pt x="2697327" y="2358212"/>
                  </a:lnTo>
                  <a:lnTo>
                    <a:pt x="2683789" y="2355723"/>
                  </a:lnTo>
                  <a:lnTo>
                    <a:pt x="2670302" y="2358479"/>
                  </a:lnTo>
                  <a:lnTo>
                    <a:pt x="2658541" y="2366480"/>
                  </a:lnTo>
                  <a:lnTo>
                    <a:pt x="2261641" y="2770962"/>
                  </a:lnTo>
                  <a:lnTo>
                    <a:pt x="1906155" y="3477298"/>
                  </a:lnTo>
                  <a:lnTo>
                    <a:pt x="1902396" y="3491026"/>
                  </a:lnTo>
                  <a:lnTo>
                    <a:pt x="1904149" y="3504666"/>
                  </a:lnTo>
                  <a:lnTo>
                    <a:pt x="1910880" y="3516655"/>
                  </a:lnTo>
                  <a:lnTo>
                    <a:pt x="1922094" y="3525443"/>
                  </a:lnTo>
                  <a:lnTo>
                    <a:pt x="1927263" y="3528034"/>
                  </a:lnTo>
                  <a:lnTo>
                    <a:pt x="1932774" y="3529253"/>
                  </a:lnTo>
                  <a:lnTo>
                    <a:pt x="1938185" y="3529253"/>
                  </a:lnTo>
                  <a:lnTo>
                    <a:pt x="2320747" y="2813189"/>
                  </a:lnTo>
                  <a:lnTo>
                    <a:pt x="2709786" y="2416695"/>
                  </a:lnTo>
                  <a:lnTo>
                    <a:pt x="2717533" y="2404757"/>
                  </a:lnTo>
                  <a:lnTo>
                    <a:pt x="2720022" y="2391232"/>
                  </a:lnTo>
                  <a:close/>
                </a:path>
                <a:path w="15561944" h="3898265">
                  <a:moveTo>
                    <a:pt x="3097276" y="2840507"/>
                  </a:moveTo>
                  <a:lnTo>
                    <a:pt x="2945587" y="2433815"/>
                  </a:lnTo>
                  <a:lnTo>
                    <a:pt x="2913392" y="2410688"/>
                  </a:lnTo>
                  <a:lnTo>
                    <a:pt x="2899295" y="2413050"/>
                  </a:lnTo>
                  <a:lnTo>
                    <a:pt x="2887243" y="2420645"/>
                  </a:lnTo>
                  <a:lnTo>
                    <a:pt x="2879306" y="2431872"/>
                  </a:lnTo>
                  <a:lnTo>
                    <a:pt x="2876181" y="2445258"/>
                  </a:lnTo>
                  <a:lnTo>
                    <a:pt x="2878518" y="2459304"/>
                  </a:lnTo>
                  <a:lnTo>
                    <a:pt x="3027870" y="2851950"/>
                  </a:lnTo>
                  <a:lnTo>
                    <a:pt x="3061398" y="2875064"/>
                  </a:lnTo>
                  <a:lnTo>
                    <a:pt x="3065665" y="2875064"/>
                  </a:lnTo>
                  <a:lnTo>
                    <a:pt x="3097276" y="2840507"/>
                  </a:lnTo>
                  <a:close/>
                </a:path>
                <a:path w="15561944" h="3898265">
                  <a:moveTo>
                    <a:pt x="3913987" y="2869514"/>
                  </a:moveTo>
                  <a:lnTo>
                    <a:pt x="3913962" y="2855772"/>
                  </a:lnTo>
                  <a:lnTo>
                    <a:pt x="3908475" y="2842641"/>
                  </a:lnTo>
                  <a:lnTo>
                    <a:pt x="3405606" y="2101037"/>
                  </a:lnTo>
                  <a:lnTo>
                    <a:pt x="3100298" y="2024710"/>
                  </a:lnTo>
                  <a:lnTo>
                    <a:pt x="2572524" y="2168550"/>
                  </a:lnTo>
                  <a:lnTo>
                    <a:pt x="2559799" y="2174938"/>
                  </a:lnTo>
                  <a:lnTo>
                    <a:pt x="2550833" y="2185365"/>
                  </a:lnTo>
                  <a:lnTo>
                    <a:pt x="2546413" y="2198382"/>
                  </a:lnTo>
                  <a:lnTo>
                    <a:pt x="2547366" y="2212594"/>
                  </a:lnTo>
                  <a:lnTo>
                    <a:pt x="2577261" y="2238743"/>
                  </a:lnTo>
                  <a:lnTo>
                    <a:pt x="3101086" y="2098802"/>
                  </a:lnTo>
                  <a:lnTo>
                    <a:pt x="3361613" y="2163927"/>
                  </a:lnTo>
                  <a:lnTo>
                    <a:pt x="3849052" y="2882836"/>
                  </a:lnTo>
                  <a:lnTo>
                    <a:pt x="3878808" y="2898584"/>
                  </a:lnTo>
                  <a:lnTo>
                    <a:pt x="3885730" y="2898584"/>
                  </a:lnTo>
                  <a:lnTo>
                    <a:pt x="3892689" y="2896590"/>
                  </a:lnTo>
                  <a:lnTo>
                    <a:pt x="3898862" y="2892425"/>
                  </a:lnTo>
                  <a:lnTo>
                    <a:pt x="3908856" y="2882265"/>
                  </a:lnTo>
                  <a:lnTo>
                    <a:pt x="3913987" y="2869514"/>
                  </a:lnTo>
                  <a:close/>
                </a:path>
                <a:path w="15561944" h="3898265">
                  <a:moveTo>
                    <a:pt x="3914635" y="3757104"/>
                  </a:moveTo>
                  <a:lnTo>
                    <a:pt x="3298456" y="2376919"/>
                  </a:lnTo>
                  <a:lnTo>
                    <a:pt x="3264954" y="2355735"/>
                  </a:lnTo>
                  <a:lnTo>
                    <a:pt x="3251047" y="2358885"/>
                  </a:lnTo>
                  <a:lnTo>
                    <a:pt x="3239452" y="2367153"/>
                  </a:lnTo>
                  <a:lnTo>
                    <a:pt x="3232188" y="2378824"/>
                  </a:lnTo>
                  <a:lnTo>
                    <a:pt x="3229838" y="2392375"/>
                  </a:lnTo>
                  <a:lnTo>
                    <a:pt x="3233001" y="2406256"/>
                  </a:lnTo>
                  <a:lnTo>
                    <a:pt x="3846042" y="3772585"/>
                  </a:lnTo>
                  <a:lnTo>
                    <a:pt x="3878808" y="3793769"/>
                  </a:lnTo>
                  <a:lnTo>
                    <a:pt x="3883685" y="3793769"/>
                  </a:lnTo>
                  <a:lnTo>
                    <a:pt x="3914635" y="3757104"/>
                  </a:lnTo>
                  <a:close/>
                </a:path>
                <a:path w="15561944" h="3898265">
                  <a:moveTo>
                    <a:pt x="4912538" y="3369208"/>
                  </a:moveTo>
                  <a:lnTo>
                    <a:pt x="4908435" y="3356089"/>
                  </a:lnTo>
                  <a:lnTo>
                    <a:pt x="4899291" y="3345154"/>
                  </a:lnTo>
                  <a:lnTo>
                    <a:pt x="4590745" y="3098482"/>
                  </a:lnTo>
                  <a:lnTo>
                    <a:pt x="4319155" y="2586825"/>
                  </a:lnTo>
                  <a:lnTo>
                    <a:pt x="4310088" y="2575801"/>
                  </a:lnTo>
                  <a:lnTo>
                    <a:pt x="4297946" y="2569324"/>
                  </a:lnTo>
                  <a:lnTo>
                    <a:pt x="4284269" y="2567876"/>
                  </a:lnTo>
                  <a:lnTo>
                    <a:pt x="4270641" y="2571940"/>
                  </a:lnTo>
                  <a:lnTo>
                    <a:pt x="4259618" y="2580970"/>
                  </a:lnTo>
                  <a:lnTo>
                    <a:pt x="4253141" y="2593111"/>
                  </a:lnTo>
                  <a:lnTo>
                    <a:pt x="4251693" y="2606776"/>
                  </a:lnTo>
                  <a:lnTo>
                    <a:pt x="4255744" y="2620441"/>
                  </a:lnTo>
                  <a:lnTo>
                    <a:pt x="4534293" y="3145193"/>
                  </a:lnTo>
                  <a:lnTo>
                    <a:pt x="4861077" y="3406470"/>
                  </a:lnTo>
                  <a:lnTo>
                    <a:pt x="4869002" y="3409023"/>
                  </a:lnTo>
                  <a:lnTo>
                    <a:pt x="4876825" y="3409023"/>
                  </a:lnTo>
                  <a:lnTo>
                    <a:pt x="4911433" y="3382911"/>
                  </a:lnTo>
                  <a:lnTo>
                    <a:pt x="4912538" y="3369208"/>
                  </a:lnTo>
                  <a:close/>
                </a:path>
                <a:path w="15561944" h="3898265">
                  <a:moveTo>
                    <a:pt x="8692604" y="1950250"/>
                  </a:moveTo>
                  <a:lnTo>
                    <a:pt x="8582152" y="1456956"/>
                  </a:lnTo>
                  <a:lnTo>
                    <a:pt x="8553361" y="1429588"/>
                  </a:lnTo>
                  <a:lnTo>
                    <a:pt x="8539162" y="1430032"/>
                  </a:lnTo>
                  <a:lnTo>
                    <a:pt x="8526183" y="1435900"/>
                  </a:lnTo>
                  <a:lnTo>
                    <a:pt x="8516785" y="1445933"/>
                  </a:lnTo>
                  <a:lnTo>
                    <a:pt x="8511832" y="1458760"/>
                  </a:lnTo>
                  <a:lnTo>
                    <a:pt x="8512213" y="1472996"/>
                  </a:lnTo>
                  <a:lnTo>
                    <a:pt x="8622246" y="1952053"/>
                  </a:lnTo>
                  <a:lnTo>
                    <a:pt x="8657196" y="1979891"/>
                  </a:lnTo>
                  <a:lnTo>
                    <a:pt x="8665273" y="1978990"/>
                  </a:lnTo>
                  <a:lnTo>
                    <a:pt x="8678253" y="1973122"/>
                  </a:lnTo>
                  <a:lnTo>
                    <a:pt x="8687651" y="1963077"/>
                  </a:lnTo>
                  <a:lnTo>
                    <a:pt x="8692604" y="1950250"/>
                  </a:lnTo>
                  <a:close/>
                </a:path>
                <a:path w="15561944" h="3898265">
                  <a:moveTo>
                    <a:pt x="8854199" y="3709403"/>
                  </a:moveTo>
                  <a:lnTo>
                    <a:pt x="8851062" y="3696030"/>
                  </a:lnTo>
                  <a:lnTo>
                    <a:pt x="8842718" y="3684486"/>
                  </a:lnTo>
                  <a:lnTo>
                    <a:pt x="8524418" y="3390011"/>
                  </a:lnTo>
                  <a:lnTo>
                    <a:pt x="7211454" y="2756217"/>
                  </a:lnTo>
                  <a:lnTo>
                    <a:pt x="6958609" y="2756217"/>
                  </a:lnTo>
                  <a:lnTo>
                    <a:pt x="6455664" y="3019425"/>
                  </a:lnTo>
                  <a:lnTo>
                    <a:pt x="6444602" y="3028391"/>
                  </a:lnTo>
                  <a:lnTo>
                    <a:pt x="6438074" y="3040481"/>
                  </a:lnTo>
                  <a:lnTo>
                    <a:pt x="6436563" y="3054134"/>
                  </a:lnTo>
                  <a:lnTo>
                    <a:pt x="6440551" y="3067812"/>
                  </a:lnTo>
                  <a:lnTo>
                    <a:pt x="6475273" y="3086938"/>
                  </a:lnTo>
                  <a:lnTo>
                    <a:pt x="6976262" y="2827934"/>
                  </a:lnTo>
                  <a:lnTo>
                    <a:pt x="7195058" y="2827934"/>
                  </a:lnTo>
                  <a:lnTo>
                    <a:pt x="8479599" y="3446272"/>
                  </a:lnTo>
                  <a:lnTo>
                    <a:pt x="8793950" y="3737089"/>
                  </a:lnTo>
                  <a:lnTo>
                    <a:pt x="8799449" y="3741267"/>
                  </a:lnTo>
                  <a:lnTo>
                    <a:pt x="8805456" y="3744252"/>
                  </a:lnTo>
                  <a:lnTo>
                    <a:pt x="8811806" y="3746030"/>
                  </a:lnTo>
                  <a:lnTo>
                    <a:pt x="8818321" y="3746627"/>
                  </a:lnTo>
                  <a:lnTo>
                    <a:pt x="8825509" y="3745903"/>
                  </a:lnTo>
                  <a:lnTo>
                    <a:pt x="8832456" y="3743744"/>
                  </a:lnTo>
                  <a:lnTo>
                    <a:pt x="8838921" y="3740162"/>
                  </a:lnTo>
                  <a:lnTo>
                    <a:pt x="8844661" y="3735146"/>
                  </a:lnTo>
                  <a:lnTo>
                    <a:pt x="8852090" y="3722979"/>
                  </a:lnTo>
                  <a:lnTo>
                    <a:pt x="8854199" y="3709403"/>
                  </a:lnTo>
                  <a:close/>
                </a:path>
                <a:path w="15561944" h="3898265">
                  <a:moveTo>
                    <a:pt x="9478823" y="2796146"/>
                  </a:moveTo>
                  <a:lnTo>
                    <a:pt x="9477718" y="2782443"/>
                  </a:lnTo>
                  <a:lnTo>
                    <a:pt x="9471558" y="2770149"/>
                  </a:lnTo>
                  <a:lnTo>
                    <a:pt x="9460789" y="2760840"/>
                  </a:lnTo>
                  <a:lnTo>
                    <a:pt x="8155762" y="2025904"/>
                  </a:lnTo>
                  <a:lnTo>
                    <a:pt x="7809941" y="2025904"/>
                  </a:lnTo>
                  <a:lnTo>
                    <a:pt x="7909471" y="1868970"/>
                  </a:lnTo>
                  <a:lnTo>
                    <a:pt x="7914576" y="1855673"/>
                  </a:lnTo>
                  <a:lnTo>
                    <a:pt x="7914183" y="1841931"/>
                  </a:lnTo>
                  <a:lnTo>
                    <a:pt x="7908671" y="1829346"/>
                  </a:lnTo>
                  <a:lnTo>
                    <a:pt x="7898384" y="1819490"/>
                  </a:lnTo>
                  <a:lnTo>
                    <a:pt x="7885062" y="1814385"/>
                  </a:lnTo>
                  <a:lnTo>
                    <a:pt x="7871295" y="1814779"/>
                  </a:lnTo>
                  <a:lnTo>
                    <a:pt x="7858696" y="1820303"/>
                  </a:lnTo>
                  <a:lnTo>
                    <a:pt x="7848867" y="1830590"/>
                  </a:lnTo>
                  <a:lnTo>
                    <a:pt x="7718933" y="2035479"/>
                  </a:lnTo>
                  <a:lnTo>
                    <a:pt x="7184580" y="2360980"/>
                  </a:lnTo>
                  <a:lnTo>
                    <a:pt x="7174116" y="2370645"/>
                  </a:lnTo>
                  <a:lnTo>
                    <a:pt x="7168375" y="2383129"/>
                  </a:lnTo>
                  <a:lnTo>
                    <a:pt x="7167753" y="2396858"/>
                  </a:lnTo>
                  <a:lnTo>
                    <a:pt x="7172630" y="2410244"/>
                  </a:lnTo>
                  <a:lnTo>
                    <a:pt x="7182307" y="2420696"/>
                  </a:lnTo>
                  <a:lnTo>
                    <a:pt x="7194817" y="2426436"/>
                  </a:lnTo>
                  <a:lnTo>
                    <a:pt x="7208558" y="2427059"/>
                  </a:lnTo>
                  <a:lnTo>
                    <a:pt x="7221931" y="2422194"/>
                  </a:lnTo>
                  <a:lnTo>
                    <a:pt x="7754810" y="2097608"/>
                  </a:lnTo>
                  <a:lnTo>
                    <a:pt x="8136915" y="2097608"/>
                  </a:lnTo>
                  <a:lnTo>
                    <a:pt x="9431071" y="2826461"/>
                  </a:lnTo>
                  <a:lnTo>
                    <a:pt x="9437141" y="2827934"/>
                  </a:lnTo>
                  <a:lnTo>
                    <a:pt x="9443098" y="2827934"/>
                  </a:lnTo>
                  <a:lnTo>
                    <a:pt x="9452356" y="2826728"/>
                  </a:lnTo>
                  <a:lnTo>
                    <a:pt x="9460992" y="2823197"/>
                  </a:lnTo>
                  <a:lnTo>
                    <a:pt x="9468510" y="2817469"/>
                  </a:lnTo>
                  <a:lnTo>
                    <a:pt x="9474429" y="2809684"/>
                  </a:lnTo>
                  <a:lnTo>
                    <a:pt x="9478823" y="2796146"/>
                  </a:lnTo>
                  <a:close/>
                </a:path>
                <a:path w="15561944" h="3898265">
                  <a:moveTo>
                    <a:pt x="9903384" y="3049486"/>
                  </a:moveTo>
                  <a:lnTo>
                    <a:pt x="9715005" y="2650159"/>
                  </a:lnTo>
                  <a:lnTo>
                    <a:pt x="9078354" y="2212873"/>
                  </a:lnTo>
                  <a:lnTo>
                    <a:pt x="9051519" y="2207183"/>
                  </a:lnTo>
                  <a:lnTo>
                    <a:pt x="9038717" y="2212213"/>
                  </a:lnTo>
                  <a:lnTo>
                    <a:pt x="9028468" y="2222119"/>
                  </a:lnTo>
                  <a:lnTo>
                    <a:pt x="9022880" y="2235212"/>
                  </a:lnTo>
                  <a:lnTo>
                    <a:pt x="9022740" y="2248954"/>
                  </a:lnTo>
                  <a:lnTo>
                    <a:pt x="9027782" y="2261743"/>
                  </a:lnTo>
                  <a:lnTo>
                    <a:pt x="9037688" y="2271979"/>
                  </a:lnTo>
                  <a:lnTo>
                    <a:pt x="9658553" y="2698407"/>
                  </a:lnTo>
                  <a:lnTo>
                    <a:pt x="9835185" y="3066694"/>
                  </a:lnTo>
                  <a:lnTo>
                    <a:pt x="9840976" y="3075292"/>
                  </a:lnTo>
                  <a:lnTo>
                    <a:pt x="9848685" y="3081680"/>
                  </a:lnTo>
                  <a:lnTo>
                    <a:pt x="9857753" y="3085668"/>
                  </a:lnTo>
                  <a:lnTo>
                    <a:pt x="9867595" y="3087039"/>
                  </a:lnTo>
                  <a:lnTo>
                    <a:pt x="9872764" y="3087039"/>
                  </a:lnTo>
                  <a:lnTo>
                    <a:pt x="9878035" y="3085909"/>
                  </a:lnTo>
                  <a:lnTo>
                    <a:pt x="9883051" y="3083496"/>
                  </a:lnTo>
                  <a:lnTo>
                    <a:pt x="9894430" y="3074936"/>
                  </a:lnTo>
                  <a:lnTo>
                    <a:pt x="9901390" y="3063087"/>
                  </a:lnTo>
                  <a:lnTo>
                    <a:pt x="9903384" y="3049486"/>
                  </a:lnTo>
                  <a:close/>
                </a:path>
                <a:path w="15561944" h="3898265">
                  <a:moveTo>
                    <a:pt x="12058853" y="2707652"/>
                  </a:moveTo>
                  <a:lnTo>
                    <a:pt x="11945493" y="2311095"/>
                  </a:lnTo>
                  <a:lnTo>
                    <a:pt x="11938940" y="2298458"/>
                  </a:lnTo>
                  <a:lnTo>
                    <a:pt x="11928399" y="2289657"/>
                  </a:lnTo>
                  <a:lnTo>
                    <a:pt x="11915305" y="2285403"/>
                  </a:lnTo>
                  <a:lnTo>
                    <a:pt x="11901107" y="2286444"/>
                  </a:lnTo>
                  <a:lnTo>
                    <a:pt x="11888445" y="2292997"/>
                  </a:lnTo>
                  <a:lnTo>
                    <a:pt x="11879593" y="2303513"/>
                  </a:lnTo>
                  <a:lnTo>
                    <a:pt x="11875338" y="2316569"/>
                  </a:lnTo>
                  <a:lnTo>
                    <a:pt x="11876443" y="2330767"/>
                  </a:lnTo>
                  <a:lnTo>
                    <a:pt x="11983098" y="2703665"/>
                  </a:lnTo>
                  <a:lnTo>
                    <a:pt x="11767642" y="3237979"/>
                  </a:lnTo>
                  <a:lnTo>
                    <a:pt x="11775631" y="3276816"/>
                  </a:lnTo>
                  <a:lnTo>
                    <a:pt x="11796459" y="3287242"/>
                  </a:lnTo>
                  <a:lnTo>
                    <a:pt x="11800942" y="3287242"/>
                  </a:lnTo>
                  <a:lnTo>
                    <a:pt x="11811330" y="3285706"/>
                  </a:lnTo>
                  <a:lnTo>
                    <a:pt x="11820779" y="3281261"/>
                  </a:lnTo>
                  <a:lnTo>
                    <a:pt x="11828628" y="3274199"/>
                  </a:lnTo>
                  <a:lnTo>
                    <a:pt x="11834216" y="3264801"/>
                  </a:lnTo>
                  <a:lnTo>
                    <a:pt x="12058853" y="2707652"/>
                  </a:lnTo>
                  <a:close/>
                </a:path>
                <a:path w="15561944" h="3898265">
                  <a:moveTo>
                    <a:pt x="12622733" y="1818335"/>
                  </a:moveTo>
                  <a:lnTo>
                    <a:pt x="12619914" y="1804377"/>
                  </a:lnTo>
                  <a:lnTo>
                    <a:pt x="12612230" y="1792986"/>
                  </a:lnTo>
                  <a:lnTo>
                    <a:pt x="12600826" y="1785302"/>
                  </a:lnTo>
                  <a:lnTo>
                    <a:pt x="12586843" y="1782483"/>
                  </a:lnTo>
                  <a:lnTo>
                    <a:pt x="12572873" y="1785302"/>
                  </a:lnTo>
                  <a:lnTo>
                    <a:pt x="12561468" y="1792986"/>
                  </a:lnTo>
                  <a:lnTo>
                    <a:pt x="12553772" y="1804377"/>
                  </a:lnTo>
                  <a:lnTo>
                    <a:pt x="12550966" y="1818335"/>
                  </a:lnTo>
                  <a:lnTo>
                    <a:pt x="12550966" y="2379827"/>
                  </a:lnTo>
                  <a:lnTo>
                    <a:pt x="12553772" y="2393785"/>
                  </a:lnTo>
                  <a:lnTo>
                    <a:pt x="12561468" y="2405176"/>
                  </a:lnTo>
                  <a:lnTo>
                    <a:pt x="12572873" y="2412860"/>
                  </a:lnTo>
                  <a:lnTo>
                    <a:pt x="12586843" y="2415679"/>
                  </a:lnTo>
                  <a:lnTo>
                    <a:pt x="12600826" y="2412860"/>
                  </a:lnTo>
                  <a:lnTo>
                    <a:pt x="12612230" y="2405176"/>
                  </a:lnTo>
                  <a:lnTo>
                    <a:pt x="12619914" y="2393785"/>
                  </a:lnTo>
                  <a:lnTo>
                    <a:pt x="12622733" y="2379827"/>
                  </a:lnTo>
                  <a:lnTo>
                    <a:pt x="12622733" y="1818335"/>
                  </a:lnTo>
                  <a:close/>
                </a:path>
                <a:path w="15561944" h="3898265">
                  <a:moveTo>
                    <a:pt x="15561488" y="2935147"/>
                  </a:moveTo>
                  <a:lnTo>
                    <a:pt x="15556052" y="2921978"/>
                  </a:lnTo>
                  <a:lnTo>
                    <a:pt x="15045182" y="2159685"/>
                  </a:lnTo>
                  <a:lnTo>
                    <a:pt x="14398943" y="2398839"/>
                  </a:lnTo>
                  <a:lnTo>
                    <a:pt x="13933577" y="2096630"/>
                  </a:lnTo>
                  <a:lnTo>
                    <a:pt x="13512559" y="2096630"/>
                  </a:lnTo>
                  <a:lnTo>
                    <a:pt x="13218363" y="1825269"/>
                  </a:lnTo>
                  <a:lnTo>
                    <a:pt x="12559856" y="1002868"/>
                  </a:lnTo>
                  <a:lnTo>
                    <a:pt x="12095607" y="659663"/>
                  </a:lnTo>
                  <a:lnTo>
                    <a:pt x="11839385" y="659663"/>
                  </a:lnTo>
                  <a:lnTo>
                    <a:pt x="11633568" y="453986"/>
                  </a:lnTo>
                  <a:lnTo>
                    <a:pt x="11005312" y="140157"/>
                  </a:lnTo>
                  <a:lnTo>
                    <a:pt x="10675201" y="187286"/>
                  </a:lnTo>
                  <a:lnTo>
                    <a:pt x="10300411" y="0"/>
                  </a:lnTo>
                  <a:lnTo>
                    <a:pt x="9968890" y="0"/>
                  </a:lnTo>
                  <a:lnTo>
                    <a:pt x="9291079" y="793978"/>
                  </a:lnTo>
                  <a:lnTo>
                    <a:pt x="8936025" y="652132"/>
                  </a:lnTo>
                  <a:lnTo>
                    <a:pt x="8615528" y="1070825"/>
                  </a:lnTo>
                  <a:lnTo>
                    <a:pt x="8359407" y="1280210"/>
                  </a:lnTo>
                  <a:lnTo>
                    <a:pt x="8134591" y="1570609"/>
                  </a:lnTo>
                  <a:lnTo>
                    <a:pt x="7740701" y="1408849"/>
                  </a:lnTo>
                  <a:lnTo>
                    <a:pt x="7371943" y="1655064"/>
                  </a:lnTo>
                  <a:lnTo>
                    <a:pt x="6829095" y="2149716"/>
                  </a:lnTo>
                  <a:lnTo>
                    <a:pt x="6503429" y="2312390"/>
                  </a:lnTo>
                  <a:lnTo>
                    <a:pt x="6136386" y="2631744"/>
                  </a:lnTo>
                  <a:lnTo>
                    <a:pt x="5606783" y="2378633"/>
                  </a:lnTo>
                  <a:lnTo>
                    <a:pt x="5283632" y="2403487"/>
                  </a:lnTo>
                  <a:lnTo>
                    <a:pt x="4969700" y="2560358"/>
                  </a:lnTo>
                  <a:lnTo>
                    <a:pt x="3771608" y="1433779"/>
                  </a:lnTo>
                  <a:lnTo>
                    <a:pt x="3556190" y="1481543"/>
                  </a:lnTo>
                  <a:lnTo>
                    <a:pt x="2942247" y="1056894"/>
                  </a:lnTo>
                  <a:lnTo>
                    <a:pt x="2501646" y="1179156"/>
                  </a:lnTo>
                  <a:lnTo>
                    <a:pt x="1950288" y="1512912"/>
                  </a:lnTo>
                  <a:lnTo>
                    <a:pt x="1170978" y="2266658"/>
                  </a:lnTo>
                  <a:lnTo>
                    <a:pt x="819327" y="2407234"/>
                  </a:lnTo>
                  <a:lnTo>
                    <a:pt x="13766" y="3022714"/>
                  </a:lnTo>
                  <a:lnTo>
                    <a:pt x="4381" y="3033420"/>
                  </a:lnTo>
                  <a:lnTo>
                    <a:pt x="0" y="3046438"/>
                  </a:lnTo>
                  <a:lnTo>
                    <a:pt x="812" y="3060166"/>
                  </a:lnTo>
                  <a:lnTo>
                    <a:pt x="35585" y="3087039"/>
                  </a:lnTo>
                  <a:lnTo>
                    <a:pt x="43180" y="3087039"/>
                  </a:lnTo>
                  <a:lnTo>
                    <a:pt x="50863" y="3084614"/>
                  </a:lnTo>
                  <a:lnTo>
                    <a:pt x="855103" y="2470188"/>
                  </a:lnTo>
                  <a:lnTo>
                    <a:pt x="1197825" y="2333180"/>
                  </a:lnTo>
                  <a:lnTo>
                    <a:pt x="1612773" y="2333180"/>
                  </a:lnTo>
                  <a:lnTo>
                    <a:pt x="2000135" y="2002688"/>
                  </a:lnTo>
                  <a:lnTo>
                    <a:pt x="2008936" y="1991474"/>
                  </a:lnTo>
                  <a:lnTo>
                    <a:pt x="2012607" y="1978215"/>
                  </a:lnTo>
                  <a:lnTo>
                    <a:pt x="2011057" y="1964563"/>
                  </a:lnTo>
                  <a:lnTo>
                    <a:pt x="2004123" y="1952129"/>
                  </a:lnTo>
                  <a:lnTo>
                    <a:pt x="1992909" y="1943354"/>
                  </a:lnTo>
                  <a:lnTo>
                    <a:pt x="1979650" y="1939696"/>
                  </a:lnTo>
                  <a:lnTo>
                    <a:pt x="1965985" y="1941245"/>
                  </a:lnTo>
                  <a:lnTo>
                    <a:pt x="1953526" y="1948129"/>
                  </a:lnTo>
                  <a:lnTo>
                    <a:pt x="1586318" y="2261476"/>
                  </a:lnTo>
                  <a:lnTo>
                    <a:pt x="1279448" y="2261476"/>
                  </a:lnTo>
                  <a:lnTo>
                    <a:pt x="1991042" y="1572082"/>
                  </a:lnTo>
                  <a:lnTo>
                    <a:pt x="2525649" y="1246949"/>
                  </a:lnTo>
                  <a:lnTo>
                    <a:pt x="2929077" y="1134973"/>
                  </a:lnTo>
                  <a:lnTo>
                    <a:pt x="3541153" y="1558366"/>
                  </a:lnTo>
                  <a:lnTo>
                    <a:pt x="3750119" y="1511998"/>
                  </a:lnTo>
                  <a:lnTo>
                    <a:pt x="4957026" y="2646908"/>
                  </a:lnTo>
                  <a:lnTo>
                    <a:pt x="4957330" y="2646756"/>
                  </a:lnTo>
                  <a:lnTo>
                    <a:pt x="6313843" y="3888752"/>
                  </a:lnTo>
                  <a:lnTo>
                    <a:pt x="6319342" y="3892880"/>
                  </a:lnTo>
                  <a:lnTo>
                    <a:pt x="6325324" y="3895826"/>
                  </a:lnTo>
                  <a:lnTo>
                    <a:pt x="6331636" y="3897592"/>
                  </a:lnTo>
                  <a:lnTo>
                    <a:pt x="6338100" y="3898176"/>
                  </a:lnTo>
                  <a:lnTo>
                    <a:pt x="6345326" y="3897439"/>
                  </a:lnTo>
                  <a:lnTo>
                    <a:pt x="6373952" y="3860736"/>
                  </a:lnTo>
                  <a:lnTo>
                    <a:pt x="6370752" y="3847363"/>
                  </a:lnTo>
                  <a:lnTo>
                    <a:pt x="6362357" y="3835870"/>
                  </a:lnTo>
                  <a:lnTo>
                    <a:pt x="5026063" y="2612415"/>
                  </a:lnTo>
                  <a:lnTo>
                    <a:pt x="5303190" y="2473934"/>
                  </a:lnTo>
                  <a:lnTo>
                    <a:pt x="5593105" y="2451595"/>
                  </a:lnTo>
                  <a:lnTo>
                    <a:pt x="6148082" y="2716834"/>
                  </a:lnTo>
                  <a:lnTo>
                    <a:pt x="6539674" y="2374468"/>
                  </a:lnTo>
                  <a:lnTo>
                    <a:pt x="6865620" y="2211616"/>
                  </a:lnTo>
                  <a:lnTo>
                    <a:pt x="7414031" y="1713153"/>
                  </a:lnTo>
                  <a:lnTo>
                    <a:pt x="7748778" y="1489735"/>
                  </a:lnTo>
                  <a:lnTo>
                    <a:pt x="8126108" y="1644688"/>
                  </a:lnTo>
                  <a:lnTo>
                    <a:pt x="8356752" y="1875129"/>
                  </a:lnTo>
                  <a:lnTo>
                    <a:pt x="8362378" y="1879727"/>
                  </a:lnTo>
                  <a:lnTo>
                    <a:pt x="8368627" y="1883016"/>
                  </a:lnTo>
                  <a:lnTo>
                    <a:pt x="8375269" y="1884984"/>
                  </a:lnTo>
                  <a:lnTo>
                    <a:pt x="8382127" y="1885632"/>
                  </a:lnTo>
                  <a:lnTo>
                    <a:pt x="8388985" y="1884984"/>
                  </a:lnTo>
                  <a:lnTo>
                    <a:pt x="8418017" y="1849780"/>
                  </a:lnTo>
                  <a:lnTo>
                    <a:pt x="8415388" y="1836293"/>
                  </a:lnTo>
                  <a:lnTo>
                    <a:pt x="8407501" y="1824431"/>
                  </a:lnTo>
                  <a:lnTo>
                    <a:pt x="8194014" y="1611134"/>
                  </a:lnTo>
                  <a:lnTo>
                    <a:pt x="8408073" y="1333119"/>
                  </a:lnTo>
                  <a:lnTo>
                    <a:pt x="8664194" y="1123657"/>
                  </a:lnTo>
                  <a:lnTo>
                    <a:pt x="8959926" y="738898"/>
                  </a:lnTo>
                  <a:lnTo>
                    <a:pt x="9091028" y="791298"/>
                  </a:lnTo>
                  <a:lnTo>
                    <a:pt x="8841397" y="1347431"/>
                  </a:lnTo>
                  <a:lnTo>
                    <a:pt x="8841397" y="2061756"/>
                  </a:lnTo>
                  <a:lnTo>
                    <a:pt x="8844216" y="2075713"/>
                  </a:lnTo>
                  <a:lnTo>
                    <a:pt x="8851900" y="2087118"/>
                  </a:lnTo>
                  <a:lnTo>
                    <a:pt x="8863305" y="2094801"/>
                  </a:lnTo>
                  <a:lnTo>
                    <a:pt x="8877287" y="2097608"/>
                  </a:lnTo>
                  <a:lnTo>
                    <a:pt x="8891257" y="2094801"/>
                  </a:lnTo>
                  <a:lnTo>
                    <a:pt x="8902662" y="2087118"/>
                  </a:lnTo>
                  <a:lnTo>
                    <a:pt x="8910345" y="2075713"/>
                  </a:lnTo>
                  <a:lnTo>
                    <a:pt x="8913165" y="2061756"/>
                  </a:lnTo>
                  <a:lnTo>
                    <a:pt x="8913165" y="1362773"/>
                  </a:lnTo>
                  <a:lnTo>
                    <a:pt x="9157691" y="817930"/>
                  </a:lnTo>
                  <a:lnTo>
                    <a:pt x="9312250" y="879690"/>
                  </a:lnTo>
                  <a:lnTo>
                    <a:pt x="9918548" y="169443"/>
                  </a:lnTo>
                  <a:lnTo>
                    <a:pt x="9736074" y="979830"/>
                  </a:lnTo>
                  <a:lnTo>
                    <a:pt x="9878822" y="1422438"/>
                  </a:lnTo>
                  <a:lnTo>
                    <a:pt x="9878822" y="2066759"/>
                  </a:lnTo>
                  <a:lnTo>
                    <a:pt x="10351757" y="3720592"/>
                  </a:lnTo>
                  <a:lnTo>
                    <a:pt x="10356863" y="3731310"/>
                  </a:lnTo>
                  <a:lnTo>
                    <a:pt x="10364851" y="3739527"/>
                  </a:lnTo>
                  <a:lnTo>
                    <a:pt x="10374909" y="3744772"/>
                  </a:lnTo>
                  <a:lnTo>
                    <a:pt x="10386250" y="3746627"/>
                  </a:lnTo>
                  <a:lnTo>
                    <a:pt x="10389514" y="3746627"/>
                  </a:lnTo>
                  <a:lnTo>
                    <a:pt x="10396118" y="3745255"/>
                  </a:lnTo>
                  <a:lnTo>
                    <a:pt x="10408780" y="3738715"/>
                  </a:lnTo>
                  <a:lnTo>
                    <a:pt x="10417632" y="3728186"/>
                  </a:lnTo>
                  <a:lnTo>
                    <a:pt x="10421899" y="3715118"/>
                  </a:lnTo>
                  <a:lnTo>
                    <a:pt x="10420769" y="3700945"/>
                  </a:lnTo>
                  <a:lnTo>
                    <a:pt x="9950590" y="2056752"/>
                  </a:lnTo>
                  <a:lnTo>
                    <a:pt x="9950590" y="1416799"/>
                  </a:lnTo>
                  <a:lnTo>
                    <a:pt x="9810394" y="976464"/>
                  </a:lnTo>
                  <a:lnTo>
                    <a:pt x="10014115" y="71704"/>
                  </a:lnTo>
                  <a:lnTo>
                    <a:pt x="10283431" y="71704"/>
                  </a:lnTo>
                  <a:lnTo>
                    <a:pt x="10622305" y="241046"/>
                  </a:lnTo>
                  <a:lnTo>
                    <a:pt x="10353523" y="837806"/>
                  </a:lnTo>
                  <a:lnTo>
                    <a:pt x="10350373" y="851700"/>
                  </a:lnTo>
                  <a:lnTo>
                    <a:pt x="10371569" y="885215"/>
                  </a:lnTo>
                  <a:lnTo>
                    <a:pt x="10381336" y="888365"/>
                  </a:lnTo>
                  <a:lnTo>
                    <a:pt x="10386250" y="888365"/>
                  </a:lnTo>
                  <a:lnTo>
                    <a:pt x="10419016" y="867219"/>
                  </a:lnTo>
                  <a:lnTo>
                    <a:pt x="10693794" y="257073"/>
                  </a:lnTo>
                  <a:lnTo>
                    <a:pt x="10940288" y="221881"/>
                  </a:lnTo>
                  <a:lnTo>
                    <a:pt x="10515409" y="1182624"/>
                  </a:lnTo>
                  <a:lnTo>
                    <a:pt x="10515409" y="1693303"/>
                  </a:lnTo>
                  <a:lnTo>
                    <a:pt x="10919841" y="1937931"/>
                  </a:lnTo>
                  <a:lnTo>
                    <a:pt x="10667238" y="2041791"/>
                  </a:lnTo>
                  <a:lnTo>
                    <a:pt x="10339349" y="2094839"/>
                  </a:lnTo>
                  <a:lnTo>
                    <a:pt x="10083800" y="1925904"/>
                  </a:lnTo>
                  <a:lnTo>
                    <a:pt x="10070592" y="1920544"/>
                  </a:lnTo>
                  <a:lnTo>
                    <a:pt x="10056825" y="1920671"/>
                  </a:lnTo>
                  <a:lnTo>
                    <a:pt x="10044112" y="1925929"/>
                  </a:lnTo>
                  <a:lnTo>
                    <a:pt x="10034067" y="1936026"/>
                  </a:lnTo>
                  <a:lnTo>
                    <a:pt x="10028707" y="1949221"/>
                  </a:lnTo>
                  <a:lnTo>
                    <a:pt x="10028822" y="1962962"/>
                  </a:lnTo>
                  <a:lnTo>
                    <a:pt x="10034079" y="1975662"/>
                  </a:lnTo>
                  <a:lnTo>
                    <a:pt x="10044189" y="1985708"/>
                  </a:lnTo>
                  <a:lnTo>
                    <a:pt x="10323157" y="2170125"/>
                  </a:lnTo>
                  <a:lnTo>
                    <a:pt x="10682770" y="2111933"/>
                  </a:lnTo>
                  <a:lnTo>
                    <a:pt x="10941025" y="2006549"/>
                  </a:lnTo>
                  <a:lnTo>
                    <a:pt x="10741165" y="2615996"/>
                  </a:lnTo>
                  <a:lnTo>
                    <a:pt x="10739399" y="2998520"/>
                  </a:lnTo>
                  <a:lnTo>
                    <a:pt x="10517086" y="3699941"/>
                  </a:lnTo>
                  <a:lnTo>
                    <a:pt x="10515562" y="3714102"/>
                  </a:lnTo>
                  <a:lnTo>
                    <a:pt x="10540492" y="3744938"/>
                  </a:lnTo>
                  <a:lnTo>
                    <a:pt x="10551287" y="3746627"/>
                  </a:lnTo>
                  <a:lnTo>
                    <a:pt x="10562387" y="3744861"/>
                  </a:lnTo>
                  <a:lnTo>
                    <a:pt x="10809491" y="3014865"/>
                  </a:lnTo>
                  <a:lnTo>
                    <a:pt x="10811180" y="2632862"/>
                  </a:lnTo>
                  <a:lnTo>
                    <a:pt x="11042244" y="1928101"/>
                  </a:lnTo>
                  <a:lnTo>
                    <a:pt x="10587177" y="1652905"/>
                  </a:lnTo>
                  <a:lnTo>
                    <a:pt x="10587177" y="1197749"/>
                  </a:lnTo>
                  <a:lnTo>
                    <a:pt x="11016907" y="226136"/>
                  </a:lnTo>
                  <a:lnTo>
                    <a:pt x="11565077" y="499999"/>
                  </a:lnTo>
                  <a:lnTo>
                    <a:pt x="11442802" y="763968"/>
                  </a:lnTo>
                  <a:lnTo>
                    <a:pt x="11442802" y="1095933"/>
                  </a:lnTo>
                  <a:lnTo>
                    <a:pt x="11445621" y="1109891"/>
                  </a:lnTo>
                  <a:lnTo>
                    <a:pt x="11453305" y="1121295"/>
                  </a:lnTo>
                  <a:lnTo>
                    <a:pt x="11464709" y="1128966"/>
                  </a:lnTo>
                  <a:lnTo>
                    <a:pt x="11478692" y="1131785"/>
                  </a:lnTo>
                  <a:lnTo>
                    <a:pt x="11492675" y="1128966"/>
                  </a:lnTo>
                  <a:lnTo>
                    <a:pt x="11504079" y="1121295"/>
                  </a:lnTo>
                  <a:lnTo>
                    <a:pt x="11511763" y="1109891"/>
                  </a:lnTo>
                  <a:lnTo>
                    <a:pt x="11514569" y="1095933"/>
                  </a:lnTo>
                  <a:lnTo>
                    <a:pt x="11514569" y="779716"/>
                  </a:lnTo>
                  <a:lnTo>
                    <a:pt x="11623243" y="545160"/>
                  </a:lnTo>
                  <a:lnTo>
                    <a:pt x="11783682" y="705421"/>
                  </a:lnTo>
                  <a:lnTo>
                    <a:pt x="11599304" y="1280909"/>
                  </a:lnTo>
                  <a:lnTo>
                    <a:pt x="11697195" y="2087664"/>
                  </a:lnTo>
                  <a:lnTo>
                    <a:pt x="12084228" y="2232723"/>
                  </a:lnTo>
                  <a:lnTo>
                    <a:pt x="12391238" y="2681008"/>
                  </a:lnTo>
                  <a:lnTo>
                    <a:pt x="13491096" y="3039338"/>
                  </a:lnTo>
                  <a:lnTo>
                    <a:pt x="13527380" y="3025406"/>
                  </a:lnTo>
                  <a:lnTo>
                    <a:pt x="13534301" y="3001022"/>
                  </a:lnTo>
                  <a:lnTo>
                    <a:pt x="13530517" y="2987802"/>
                  </a:lnTo>
                  <a:lnTo>
                    <a:pt x="13522058" y="2976969"/>
                  </a:lnTo>
                  <a:lnTo>
                    <a:pt x="13509651" y="2969945"/>
                  </a:lnTo>
                  <a:lnTo>
                    <a:pt x="13030949" y="2814002"/>
                  </a:lnTo>
                  <a:lnTo>
                    <a:pt x="13034886" y="2809252"/>
                  </a:lnTo>
                  <a:lnTo>
                    <a:pt x="13039052" y="2796146"/>
                  </a:lnTo>
                  <a:lnTo>
                    <a:pt x="13037795" y="2781960"/>
                  </a:lnTo>
                  <a:lnTo>
                    <a:pt x="12921374" y="2386444"/>
                  </a:lnTo>
                  <a:lnTo>
                    <a:pt x="12921374" y="1849780"/>
                  </a:lnTo>
                  <a:lnTo>
                    <a:pt x="12918554" y="1835823"/>
                  </a:lnTo>
                  <a:lnTo>
                    <a:pt x="12910871" y="1824418"/>
                  </a:lnTo>
                  <a:lnTo>
                    <a:pt x="12899466" y="1816747"/>
                  </a:lnTo>
                  <a:lnTo>
                    <a:pt x="12885484" y="1813928"/>
                  </a:lnTo>
                  <a:lnTo>
                    <a:pt x="12871514" y="1816747"/>
                  </a:lnTo>
                  <a:lnTo>
                    <a:pt x="12860109" y="1824418"/>
                  </a:lnTo>
                  <a:lnTo>
                    <a:pt x="12852426" y="1835823"/>
                  </a:lnTo>
                  <a:lnTo>
                    <a:pt x="12849606" y="1849780"/>
                  </a:lnTo>
                  <a:lnTo>
                    <a:pt x="12849606" y="2391587"/>
                  </a:lnTo>
                  <a:lnTo>
                    <a:pt x="12966256" y="2792920"/>
                  </a:lnTo>
                  <a:lnTo>
                    <a:pt x="12436627" y="2620365"/>
                  </a:lnTo>
                  <a:lnTo>
                    <a:pt x="12143296" y="2192045"/>
                  </a:lnTo>
                  <a:lnTo>
                    <a:pt x="12143296" y="1732000"/>
                  </a:lnTo>
                  <a:lnTo>
                    <a:pt x="12140476" y="1718030"/>
                  </a:lnTo>
                  <a:lnTo>
                    <a:pt x="12132805" y="1706638"/>
                  </a:lnTo>
                  <a:lnTo>
                    <a:pt x="12121401" y="1698955"/>
                  </a:lnTo>
                  <a:lnTo>
                    <a:pt x="12107443" y="1696135"/>
                  </a:lnTo>
                  <a:lnTo>
                    <a:pt x="12093461" y="1698955"/>
                  </a:lnTo>
                  <a:lnTo>
                    <a:pt x="12082043" y="1706638"/>
                  </a:lnTo>
                  <a:lnTo>
                    <a:pt x="12074347" y="1718030"/>
                  </a:lnTo>
                  <a:lnTo>
                    <a:pt x="12071528" y="1732000"/>
                  </a:lnTo>
                  <a:lnTo>
                    <a:pt x="12071528" y="2151405"/>
                  </a:lnTo>
                  <a:lnTo>
                    <a:pt x="11763235" y="2035848"/>
                  </a:lnTo>
                  <a:lnTo>
                    <a:pt x="11672443" y="1287843"/>
                  </a:lnTo>
                  <a:lnTo>
                    <a:pt x="11850700" y="731367"/>
                  </a:lnTo>
                  <a:lnTo>
                    <a:pt x="12072023" y="731367"/>
                  </a:lnTo>
                  <a:lnTo>
                    <a:pt x="12506744" y="1051356"/>
                  </a:lnTo>
                  <a:lnTo>
                    <a:pt x="13163995" y="1872195"/>
                  </a:lnTo>
                  <a:lnTo>
                    <a:pt x="13470522" y="2155393"/>
                  </a:lnTo>
                  <a:lnTo>
                    <a:pt x="13774522" y="2646032"/>
                  </a:lnTo>
                  <a:lnTo>
                    <a:pt x="13805065" y="2663012"/>
                  </a:lnTo>
                  <a:lnTo>
                    <a:pt x="13811530" y="2663012"/>
                  </a:lnTo>
                  <a:lnTo>
                    <a:pt x="13839965" y="2635377"/>
                  </a:lnTo>
                  <a:lnTo>
                    <a:pt x="13840511" y="2621635"/>
                  </a:lnTo>
                  <a:lnTo>
                    <a:pt x="13835571" y="2608288"/>
                  </a:lnTo>
                  <a:lnTo>
                    <a:pt x="13562965" y="2168334"/>
                  </a:lnTo>
                  <a:lnTo>
                    <a:pt x="13912253" y="2168334"/>
                  </a:lnTo>
                  <a:lnTo>
                    <a:pt x="14362773" y="2460904"/>
                  </a:lnTo>
                  <a:lnTo>
                    <a:pt x="14548117" y="3259480"/>
                  </a:lnTo>
                  <a:lnTo>
                    <a:pt x="14552917" y="3270796"/>
                  </a:lnTo>
                  <a:lnTo>
                    <a:pt x="14560931" y="3279571"/>
                  </a:lnTo>
                  <a:lnTo>
                    <a:pt x="14571269" y="3285236"/>
                  </a:lnTo>
                  <a:lnTo>
                    <a:pt x="14583080" y="3287242"/>
                  </a:lnTo>
                  <a:lnTo>
                    <a:pt x="14591183" y="3286328"/>
                  </a:lnTo>
                  <a:lnTo>
                    <a:pt x="14604149" y="3280435"/>
                  </a:lnTo>
                  <a:lnTo>
                    <a:pt x="14613535" y="3270377"/>
                  </a:lnTo>
                  <a:lnTo>
                    <a:pt x="14618449" y="3257537"/>
                  </a:lnTo>
                  <a:lnTo>
                    <a:pt x="14618068" y="3243300"/>
                  </a:lnTo>
                  <a:lnTo>
                    <a:pt x="14436611" y="2461361"/>
                  </a:lnTo>
                  <a:lnTo>
                    <a:pt x="15017001" y="2246592"/>
                  </a:lnTo>
                  <a:lnTo>
                    <a:pt x="15496413" y="2961894"/>
                  </a:lnTo>
                  <a:lnTo>
                    <a:pt x="15506535" y="2971914"/>
                  </a:lnTo>
                  <a:lnTo>
                    <a:pt x="15519261" y="2977096"/>
                  </a:lnTo>
                  <a:lnTo>
                    <a:pt x="15533027" y="2977134"/>
                  </a:lnTo>
                  <a:lnTo>
                    <a:pt x="15546223" y="2971736"/>
                  </a:lnTo>
                  <a:lnTo>
                    <a:pt x="15556256" y="2961614"/>
                  </a:lnTo>
                  <a:lnTo>
                    <a:pt x="15561450" y="2948889"/>
                  </a:lnTo>
                  <a:lnTo>
                    <a:pt x="15561488" y="2935147"/>
                  </a:lnTo>
                  <a:close/>
                </a:path>
              </a:pathLst>
            </a:custGeom>
            <a:solidFill>
              <a:srgbClr val="3329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8363737"/>
              <a:ext cx="18244185" cy="1531620"/>
            </a:xfrm>
            <a:custGeom>
              <a:avLst/>
              <a:gdLst/>
              <a:ahLst/>
              <a:cxnLst/>
              <a:rect l="l" t="t" r="r" b="b"/>
              <a:pathLst>
                <a:path w="18244185" h="1531620">
                  <a:moveTo>
                    <a:pt x="17937635" y="871562"/>
                  </a:moveTo>
                  <a:lnTo>
                    <a:pt x="15909937" y="871562"/>
                  </a:lnTo>
                  <a:lnTo>
                    <a:pt x="16287205" y="412183"/>
                  </a:lnTo>
                  <a:lnTo>
                    <a:pt x="16900209" y="0"/>
                  </a:lnTo>
                  <a:lnTo>
                    <a:pt x="17395363" y="164843"/>
                  </a:lnTo>
                  <a:lnTo>
                    <a:pt x="17725442" y="412183"/>
                  </a:lnTo>
                  <a:lnTo>
                    <a:pt x="17937635" y="871562"/>
                  </a:lnTo>
                  <a:close/>
                </a:path>
                <a:path w="18244185" h="1531620">
                  <a:moveTo>
                    <a:pt x="18244173" y="1107124"/>
                  </a:moveTo>
                  <a:lnTo>
                    <a:pt x="9921184" y="1107124"/>
                  </a:lnTo>
                  <a:lnTo>
                    <a:pt x="10320379" y="989343"/>
                  </a:lnTo>
                  <a:lnTo>
                    <a:pt x="11956563" y="989343"/>
                  </a:lnTo>
                  <a:lnTo>
                    <a:pt x="12180598" y="765541"/>
                  </a:lnTo>
                  <a:lnTo>
                    <a:pt x="12659999" y="759661"/>
                  </a:lnTo>
                  <a:lnTo>
                    <a:pt x="12982254" y="618345"/>
                  </a:lnTo>
                  <a:lnTo>
                    <a:pt x="13528582" y="577098"/>
                  </a:lnTo>
                  <a:lnTo>
                    <a:pt x="14125760" y="211973"/>
                  </a:lnTo>
                  <a:lnTo>
                    <a:pt x="14679838" y="164843"/>
                  </a:lnTo>
                  <a:lnTo>
                    <a:pt x="15179048" y="412183"/>
                  </a:lnTo>
                  <a:lnTo>
                    <a:pt x="15414854" y="412183"/>
                  </a:lnTo>
                  <a:lnTo>
                    <a:pt x="15670111" y="759661"/>
                  </a:lnTo>
                  <a:lnTo>
                    <a:pt x="15909937" y="871562"/>
                  </a:lnTo>
                  <a:lnTo>
                    <a:pt x="17937635" y="871562"/>
                  </a:lnTo>
                  <a:lnTo>
                    <a:pt x="18244173" y="1107124"/>
                  </a:lnTo>
                  <a:close/>
                </a:path>
                <a:path w="18244185" h="1531620">
                  <a:moveTo>
                    <a:pt x="18244173" y="1531172"/>
                  </a:moveTo>
                  <a:lnTo>
                    <a:pt x="0" y="1531172"/>
                  </a:lnTo>
                  <a:lnTo>
                    <a:pt x="0" y="936258"/>
                  </a:lnTo>
                  <a:lnTo>
                    <a:pt x="42063" y="765541"/>
                  </a:lnTo>
                  <a:lnTo>
                    <a:pt x="603868" y="577098"/>
                  </a:lnTo>
                  <a:lnTo>
                    <a:pt x="820131" y="247336"/>
                  </a:lnTo>
                  <a:lnTo>
                    <a:pt x="1216871" y="211973"/>
                  </a:lnTo>
                  <a:lnTo>
                    <a:pt x="1877047" y="247336"/>
                  </a:lnTo>
                  <a:lnTo>
                    <a:pt x="2258407" y="247336"/>
                  </a:lnTo>
                  <a:lnTo>
                    <a:pt x="2765156" y="412183"/>
                  </a:lnTo>
                  <a:lnTo>
                    <a:pt x="3272253" y="759661"/>
                  </a:lnTo>
                  <a:lnTo>
                    <a:pt x="3649471" y="765541"/>
                  </a:lnTo>
                  <a:lnTo>
                    <a:pt x="4545435" y="765541"/>
                  </a:lnTo>
                  <a:lnTo>
                    <a:pt x="5229206" y="989343"/>
                  </a:lnTo>
                  <a:lnTo>
                    <a:pt x="6922735" y="989343"/>
                  </a:lnTo>
                  <a:lnTo>
                    <a:pt x="7351177" y="1107124"/>
                  </a:lnTo>
                  <a:lnTo>
                    <a:pt x="18244173" y="1107124"/>
                  </a:lnTo>
                  <a:lnTo>
                    <a:pt x="18244173" y="1531172"/>
                  </a:lnTo>
                  <a:close/>
                </a:path>
                <a:path w="18244185" h="1531620">
                  <a:moveTo>
                    <a:pt x="6922735" y="989343"/>
                  </a:moveTo>
                  <a:lnTo>
                    <a:pt x="6243055" y="989343"/>
                  </a:lnTo>
                  <a:lnTo>
                    <a:pt x="6360941" y="759661"/>
                  </a:lnTo>
                  <a:lnTo>
                    <a:pt x="6533660" y="618345"/>
                  </a:lnTo>
                  <a:lnTo>
                    <a:pt x="6667442" y="618345"/>
                  </a:lnTo>
                  <a:lnTo>
                    <a:pt x="6922735" y="989343"/>
                  </a:lnTo>
                  <a:close/>
                </a:path>
                <a:path w="18244185" h="1531620">
                  <a:moveTo>
                    <a:pt x="9921184" y="1107124"/>
                  </a:moveTo>
                  <a:lnTo>
                    <a:pt x="7351177" y="1107124"/>
                  </a:lnTo>
                  <a:lnTo>
                    <a:pt x="7822754" y="871562"/>
                  </a:lnTo>
                  <a:lnTo>
                    <a:pt x="8152833" y="765541"/>
                  </a:lnTo>
                  <a:lnTo>
                    <a:pt x="8506525" y="759661"/>
                  </a:lnTo>
                  <a:lnTo>
                    <a:pt x="9094946" y="759661"/>
                  </a:lnTo>
                  <a:lnTo>
                    <a:pt x="9563437" y="871562"/>
                  </a:lnTo>
                  <a:lnTo>
                    <a:pt x="9921184" y="1107124"/>
                  </a:lnTo>
                  <a:close/>
                </a:path>
                <a:path w="18244185" h="1531620">
                  <a:moveTo>
                    <a:pt x="11956563" y="989343"/>
                  </a:moveTo>
                  <a:lnTo>
                    <a:pt x="10793571" y="989343"/>
                  </a:lnTo>
                  <a:lnTo>
                    <a:pt x="11245303" y="871562"/>
                  </a:lnTo>
                  <a:lnTo>
                    <a:pt x="11567595" y="871562"/>
                  </a:lnTo>
                  <a:lnTo>
                    <a:pt x="11956563" y="989343"/>
                  </a:lnTo>
                  <a:close/>
                </a:path>
              </a:pathLst>
            </a:custGeom>
            <a:solidFill>
              <a:srgbClr val="4D7B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6545897"/>
              <a:ext cx="18280380" cy="3385185"/>
            </a:xfrm>
            <a:custGeom>
              <a:avLst/>
              <a:gdLst/>
              <a:ahLst/>
              <a:cxnLst/>
              <a:rect l="l" t="t" r="r" b="b"/>
              <a:pathLst>
                <a:path w="18280380" h="3385184">
                  <a:moveTo>
                    <a:pt x="3193935" y="1299095"/>
                  </a:moveTo>
                  <a:lnTo>
                    <a:pt x="3190341" y="1285836"/>
                  </a:lnTo>
                  <a:lnTo>
                    <a:pt x="3181616" y="1274572"/>
                  </a:lnTo>
                  <a:lnTo>
                    <a:pt x="3169221" y="1267536"/>
                  </a:lnTo>
                  <a:lnTo>
                    <a:pt x="3155569" y="1265897"/>
                  </a:lnTo>
                  <a:lnTo>
                    <a:pt x="3142284" y="1269504"/>
                  </a:lnTo>
                  <a:lnTo>
                    <a:pt x="3131020" y="1278216"/>
                  </a:lnTo>
                  <a:lnTo>
                    <a:pt x="2958452" y="1477365"/>
                  </a:lnTo>
                  <a:lnTo>
                    <a:pt x="2951442" y="1489760"/>
                  </a:lnTo>
                  <a:lnTo>
                    <a:pt x="2949791" y="1503400"/>
                  </a:lnTo>
                  <a:lnTo>
                    <a:pt x="2953372" y="1516672"/>
                  </a:lnTo>
                  <a:lnTo>
                    <a:pt x="2962097" y="1527924"/>
                  </a:lnTo>
                  <a:lnTo>
                    <a:pt x="2968879" y="1533817"/>
                  </a:lnTo>
                  <a:lnTo>
                    <a:pt x="2977235" y="1536687"/>
                  </a:lnTo>
                  <a:lnTo>
                    <a:pt x="2985566" y="1536687"/>
                  </a:lnTo>
                  <a:lnTo>
                    <a:pt x="3185261" y="1325130"/>
                  </a:lnTo>
                  <a:lnTo>
                    <a:pt x="3193935" y="1299095"/>
                  </a:lnTo>
                  <a:close/>
                </a:path>
                <a:path w="18280380" h="3385184">
                  <a:moveTo>
                    <a:pt x="5008423" y="958278"/>
                  </a:moveTo>
                  <a:lnTo>
                    <a:pt x="5007381" y="944562"/>
                  </a:lnTo>
                  <a:lnTo>
                    <a:pt x="5001272" y="932243"/>
                  </a:lnTo>
                  <a:lnTo>
                    <a:pt x="4990528" y="922883"/>
                  </a:lnTo>
                  <a:lnTo>
                    <a:pt x="4511408" y="650240"/>
                  </a:lnTo>
                  <a:lnTo>
                    <a:pt x="4147604" y="55880"/>
                  </a:lnTo>
                  <a:lnTo>
                    <a:pt x="4137876" y="45427"/>
                  </a:lnTo>
                  <a:lnTo>
                    <a:pt x="4125353" y="39700"/>
                  </a:lnTo>
                  <a:lnTo>
                    <a:pt x="4111612" y="39077"/>
                  </a:lnTo>
                  <a:lnTo>
                    <a:pt x="4098252" y="43967"/>
                  </a:lnTo>
                  <a:lnTo>
                    <a:pt x="4087799" y="53657"/>
                  </a:lnTo>
                  <a:lnTo>
                    <a:pt x="4082072" y="66167"/>
                  </a:lnTo>
                  <a:lnTo>
                    <a:pt x="4081462" y="79895"/>
                  </a:lnTo>
                  <a:lnTo>
                    <a:pt x="4086339" y="93268"/>
                  </a:lnTo>
                  <a:lnTo>
                    <a:pt x="4459808" y="703389"/>
                  </a:lnTo>
                  <a:lnTo>
                    <a:pt x="4960594" y="988402"/>
                  </a:lnTo>
                  <a:lnTo>
                    <a:pt x="4966690" y="989901"/>
                  </a:lnTo>
                  <a:lnTo>
                    <a:pt x="4972723" y="989901"/>
                  </a:lnTo>
                  <a:lnTo>
                    <a:pt x="4981943" y="988707"/>
                  </a:lnTo>
                  <a:lnTo>
                    <a:pt x="4990541" y="985202"/>
                  </a:lnTo>
                  <a:lnTo>
                    <a:pt x="4998034" y="979525"/>
                  </a:lnTo>
                  <a:lnTo>
                    <a:pt x="5003939" y="971804"/>
                  </a:lnTo>
                  <a:lnTo>
                    <a:pt x="5008423" y="958278"/>
                  </a:lnTo>
                  <a:close/>
                </a:path>
                <a:path w="18280380" h="3385184">
                  <a:moveTo>
                    <a:pt x="6127356" y="2579281"/>
                  </a:moveTo>
                  <a:lnTo>
                    <a:pt x="5785751" y="2295156"/>
                  </a:lnTo>
                  <a:lnTo>
                    <a:pt x="5759374" y="2287613"/>
                  </a:lnTo>
                  <a:lnTo>
                    <a:pt x="5746267" y="2291778"/>
                  </a:lnTo>
                  <a:lnTo>
                    <a:pt x="5735371" y="2300973"/>
                  </a:lnTo>
                  <a:lnTo>
                    <a:pt x="5728894" y="2313648"/>
                  </a:lnTo>
                  <a:lnTo>
                    <a:pt x="5727839" y="2327351"/>
                  </a:lnTo>
                  <a:lnTo>
                    <a:pt x="5732005" y="2340445"/>
                  </a:lnTo>
                  <a:lnTo>
                    <a:pt x="5741187" y="2351316"/>
                  </a:lnTo>
                  <a:lnTo>
                    <a:pt x="6075997" y="2616733"/>
                  </a:lnTo>
                  <a:lnTo>
                    <a:pt x="6083859" y="2619248"/>
                  </a:lnTo>
                  <a:lnTo>
                    <a:pt x="6091682" y="2619248"/>
                  </a:lnTo>
                  <a:lnTo>
                    <a:pt x="6126302" y="2592984"/>
                  </a:lnTo>
                  <a:lnTo>
                    <a:pt x="6127356" y="2579281"/>
                  </a:lnTo>
                  <a:close/>
                </a:path>
                <a:path w="18280380" h="3385184">
                  <a:moveTo>
                    <a:pt x="7554696" y="2515971"/>
                  </a:moveTo>
                  <a:lnTo>
                    <a:pt x="7250366" y="2293721"/>
                  </a:lnTo>
                  <a:lnTo>
                    <a:pt x="7223519" y="2288006"/>
                  </a:lnTo>
                  <a:lnTo>
                    <a:pt x="7210704" y="2293035"/>
                  </a:lnTo>
                  <a:lnTo>
                    <a:pt x="7200455" y="2302891"/>
                  </a:lnTo>
                  <a:lnTo>
                    <a:pt x="7194855" y="2315984"/>
                  </a:lnTo>
                  <a:lnTo>
                    <a:pt x="7194702" y="2329726"/>
                  </a:lnTo>
                  <a:lnTo>
                    <a:pt x="7199731" y="2342515"/>
                  </a:lnTo>
                  <a:lnTo>
                    <a:pt x="7209637" y="2352751"/>
                  </a:lnTo>
                  <a:lnTo>
                    <a:pt x="7505230" y="2556256"/>
                  </a:lnTo>
                  <a:lnTo>
                    <a:pt x="7512367" y="2558313"/>
                  </a:lnTo>
                  <a:lnTo>
                    <a:pt x="7519365" y="2558313"/>
                  </a:lnTo>
                  <a:lnTo>
                    <a:pt x="7554557" y="2529713"/>
                  </a:lnTo>
                  <a:lnTo>
                    <a:pt x="7554696" y="2515971"/>
                  </a:lnTo>
                  <a:close/>
                </a:path>
                <a:path w="18280380" h="3385184">
                  <a:moveTo>
                    <a:pt x="8862441" y="2284095"/>
                  </a:moveTo>
                  <a:lnTo>
                    <a:pt x="8411705" y="1747253"/>
                  </a:lnTo>
                  <a:lnTo>
                    <a:pt x="8387131" y="1734947"/>
                  </a:lnTo>
                  <a:lnTo>
                    <a:pt x="8373478" y="1736598"/>
                  </a:lnTo>
                  <a:lnTo>
                    <a:pt x="8361070" y="1743583"/>
                  </a:lnTo>
                  <a:lnTo>
                    <a:pt x="8352345" y="1754847"/>
                  </a:lnTo>
                  <a:lnTo>
                    <a:pt x="8348751" y="1768119"/>
                  </a:lnTo>
                  <a:lnTo>
                    <a:pt x="8350390" y="1781771"/>
                  </a:lnTo>
                  <a:lnTo>
                    <a:pt x="8799487" y="2304961"/>
                  </a:lnTo>
                  <a:lnTo>
                    <a:pt x="8826652" y="2317356"/>
                  </a:lnTo>
                  <a:lnTo>
                    <a:pt x="8834984" y="2317356"/>
                  </a:lnTo>
                  <a:lnTo>
                    <a:pt x="8843340" y="2314486"/>
                  </a:lnTo>
                  <a:lnTo>
                    <a:pt x="8850122" y="2308631"/>
                  </a:lnTo>
                  <a:lnTo>
                    <a:pt x="8858847" y="2297366"/>
                  </a:lnTo>
                  <a:lnTo>
                    <a:pt x="8862441" y="2284095"/>
                  </a:lnTo>
                  <a:close/>
                </a:path>
                <a:path w="18280380" h="3385184">
                  <a:moveTo>
                    <a:pt x="10225316" y="2581605"/>
                  </a:moveTo>
                  <a:lnTo>
                    <a:pt x="9691370" y="2084616"/>
                  </a:lnTo>
                  <a:lnTo>
                    <a:pt x="9665513" y="2075370"/>
                  </a:lnTo>
                  <a:lnTo>
                    <a:pt x="9652165" y="2078672"/>
                  </a:lnTo>
                  <a:lnTo>
                    <a:pt x="9640697" y="2087130"/>
                  </a:lnTo>
                  <a:lnTo>
                    <a:pt x="9633407" y="2099373"/>
                  </a:lnTo>
                  <a:lnTo>
                    <a:pt x="9631451" y="2112975"/>
                  </a:lnTo>
                  <a:lnTo>
                    <a:pt x="9634766" y="2126323"/>
                  </a:lnTo>
                  <a:lnTo>
                    <a:pt x="10165385" y="2609951"/>
                  </a:lnTo>
                  <a:lnTo>
                    <a:pt x="10189464" y="2619248"/>
                  </a:lnTo>
                  <a:lnTo>
                    <a:pt x="10196754" y="2618498"/>
                  </a:lnTo>
                  <a:lnTo>
                    <a:pt x="10225316" y="2581605"/>
                  </a:lnTo>
                  <a:close/>
                </a:path>
                <a:path w="18280380" h="3385184">
                  <a:moveTo>
                    <a:pt x="10275227" y="443623"/>
                  </a:moveTo>
                  <a:lnTo>
                    <a:pt x="10272408" y="429653"/>
                  </a:lnTo>
                  <a:lnTo>
                    <a:pt x="10264724" y="418261"/>
                  </a:lnTo>
                  <a:lnTo>
                    <a:pt x="10253320" y="410578"/>
                  </a:lnTo>
                  <a:lnTo>
                    <a:pt x="10239337" y="407758"/>
                  </a:lnTo>
                  <a:lnTo>
                    <a:pt x="10225367" y="410578"/>
                  </a:lnTo>
                  <a:lnTo>
                    <a:pt x="10213962" y="418261"/>
                  </a:lnTo>
                  <a:lnTo>
                    <a:pt x="10206279" y="429653"/>
                  </a:lnTo>
                  <a:lnTo>
                    <a:pt x="10203459" y="443623"/>
                  </a:lnTo>
                  <a:lnTo>
                    <a:pt x="10203459" y="722401"/>
                  </a:lnTo>
                  <a:lnTo>
                    <a:pt x="10206279" y="736358"/>
                  </a:lnTo>
                  <a:lnTo>
                    <a:pt x="10213962" y="747763"/>
                  </a:lnTo>
                  <a:lnTo>
                    <a:pt x="10225367" y="755434"/>
                  </a:lnTo>
                  <a:lnTo>
                    <a:pt x="10239337" y="758253"/>
                  </a:lnTo>
                  <a:lnTo>
                    <a:pt x="10253320" y="755434"/>
                  </a:lnTo>
                  <a:lnTo>
                    <a:pt x="10264724" y="747763"/>
                  </a:lnTo>
                  <a:lnTo>
                    <a:pt x="10272408" y="736358"/>
                  </a:lnTo>
                  <a:lnTo>
                    <a:pt x="10275227" y="722401"/>
                  </a:lnTo>
                  <a:lnTo>
                    <a:pt x="10275227" y="443623"/>
                  </a:lnTo>
                  <a:close/>
                </a:path>
                <a:path w="18280380" h="3385184">
                  <a:moveTo>
                    <a:pt x="11561699" y="35852"/>
                  </a:moveTo>
                  <a:lnTo>
                    <a:pt x="11558892" y="21882"/>
                  </a:lnTo>
                  <a:lnTo>
                    <a:pt x="11551209" y="10490"/>
                  </a:lnTo>
                  <a:lnTo>
                    <a:pt x="11539792" y="2806"/>
                  </a:lnTo>
                  <a:lnTo>
                    <a:pt x="11525822" y="0"/>
                  </a:lnTo>
                  <a:lnTo>
                    <a:pt x="11511852" y="2806"/>
                  </a:lnTo>
                  <a:lnTo>
                    <a:pt x="11500447" y="10490"/>
                  </a:lnTo>
                  <a:lnTo>
                    <a:pt x="11492751" y="21882"/>
                  </a:lnTo>
                  <a:lnTo>
                    <a:pt x="11489931" y="35852"/>
                  </a:lnTo>
                  <a:lnTo>
                    <a:pt x="11489931" y="305739"/>
                  </a:lnTo>
                  <a:lnTo>
                    <a:pt x="11492751" y="319697"/>
                  </a:lnTo>
                  <a:lnTo>
                    <a:pt x="11500447" y="331089"/>
                  </a:lnTo>
                  <a:lnTo>
                    <a:pt x="11511852" y="338772"/>
                  </a:lnTo>
                  <a:lnTo>
                    <a:pt x="11525822" y="341591"/>
                  </a:lnTo>
                  <a:lnTo>
                    <a:pt x="11539792" y="338772"/>
                  </a:lnTo>
                  <a:lnTo>
                    <a:pt x="11551209" y="331089"/>
                  </a:lnTo>
                  <a:lnTo>
                    <a:pt x="11558892" y="319697"/>
                  </a:lnTo>
                  <a:lnTo>
                    <a:pt x="11561699" y="305739"/>
                  </a:lnTo>
                  <a:lnTo>
                    <a:pt x="11561699" y="35852"/>
                  </a:lnTo>
                  <a:close/>
                </a:path>
                <a:path w="18280380" h="3385184">
                  <a:moveTo>
                    <a:pt x="12725337" y="517283"/>
                  </a:moveTo>
                  <a:lnTo>
                    <a:pt x="12695517" y="300837"/>
                  </a:lnTo>
                  <a:lnTo>
                    <a:pt x="12669507" y="271018"/>
                  </a:lnTo>
                  <a:lnTo>
                    <a:pt x="12655080" y="270230"/>
                  </a:lnTo>
                  <a:lnTo>
                    <a:pt x="12641631" y="274916"/>
                  </a:lnTo>
                  <a:lnTo>
                    <a:pt x="12631382" y="284073"/>
                  </a:lnTo>
                  <a:lnTo>
                    <a:pt x="12625337" y="296418"/>
                  </a:lnTo>
                  <a:lnTo>
                    <a:pt x="12624460" y="310642"/>
                  </a:lnTo>
                  <a:lnTo>
                    <a:pt x="12654293" y="527088"/>
                  </a:lnTo>
                  <a:lnTo>
                    <a:pt x="12658382" y="539508"/>
                  </a:lnTo>
                  <a:lnTo>
                    <a:pt x="12666332" y="549300"/>
                  </a:lnTo>
                  <a:lnTo>
                    <a:pt x="12677127" y="555739"/>
                  </a:lnTo>
                  <a:lnTo>
                    <a:pt x="12689777" y="558038"/>
                  </a:lnTo>
                  <a:lnTo>
                    <a:pt x="12694730" y="557695"/>
                  </a:lnTo>
                  <a:lnTo>
                    <a:pt x="12708179" y="553008"/>
                  </a:lnTo>
                  <a:lnTo>
                    <a:pt x="12718428" y="543852"/>
                  </a:lnTo>
                  <a:lnTo>
                    <a:pt x="12724486" y="531507"/>
                  </a:lnTo>
                  <a:lnTo>
                    <a:pt x="12725337" y="517283"/>
                  </a:lnTo>
                  <a:close/>
                </a:path>
                <a:path w="18280380" h="3385184">
                  <a:moveTo>
                    <a:pt x="18280050" y="2907334"/>
                  </a:moveTo>
                  <a:lnTo>
                    <a:pt x="17966513" y="2666352"/>
                  </a:lnTo>
                  <a:lnTo>
                    <a:pt x="17754219" y="2206777"/>
                  </a:lnTo>
                  <a:lnTo>
                    <a:pt x="17412221" y="1950516"/>
                  </a:lnTo>
                  <a:lnTo>
                    <a:pt x="17132707" y="1857451"/>
                  </a:lnTo>
                  <a:lnTo>
                    <a:pt x="16894823" y="1778241"/>
                  </a:lnTo>
                  <a:lnTo>
                    <a:pt x="16518408" y="2031339"/>
                  </a:lnTo>
                  <a:lnTo>
                    <a:pt x="16028137" y="1995335"/>
                  </a:lnTo>
                  <a:lnTo>
                    <a:pt x="15832125" y="1705584"/>
                  </a:lnTo>
                  <a:lnTo>
                    <a:pt x="15821965" y="1695640"/>
                  </a:lnTo>
                  <a:lnTo>
                    <a:pt x="15809202" y="1690497"/>
                  </a:lnTo>
                  <a:lnTo>
                    <a:pt x="15795447" y="1690509"/>
                  </a:lnTo>
                  <a:lnTo>
                    <a:pt x="15782316" y="1695996"/>
                  </a:lnTo>
                  <a:lnTo>
                    <a:pt x="15772321" y="1706130"/>
                  </a:lnTo>
                  <a:lnTo>
                    <a:pt x="15767177" y="1718881"/>
                  </a:lnTo>
                  <a:lnTo>
                    <a:pt x="15767190" y="1732622"/>
                  </a:lnTo>
                  <a:lnTo>
                    <a:pt x="15772664" y="1745754"/>
                  </a:lnTo>
                  <a:lnTo>
                    <a:pt x="15988195" y="2064308"/>
                  </a:lnTo>
                  <a:lnTo>
                    <a:pt x="16422116" y="2096084"/>
                  </a:lnTo>
                  <a:lnTo>
                    <a:pt x="16267176" y="2200262"/>
                  </a:lnTo>
                  <a:lnTo>
                    <a:pt x="15899880" y="2645168"/>
                  </a:lnTo>
                  <a:lnTo>
                    <a:pt x="15693606" y="2548902"/>
                  </a:lnTo>
                  <a:lnTo>
                    <a:pt x="15433040" y="2194179"/>
                  </a:lnTo>
                  <a:lnTo>
                    <a:pt x="15187473" y="2194179"/>
                  </a:lnTo>
                  <a:lnTo>
                    <a:pt x="14834464" y="2019274"/>
                  </a:lnTo>
                  <a:lnTo>
                    <a:pt x="14686763" y="1946097"/>
                  </a:lnTo>
                  <a:lnTo>
                    <a:pt x="14114234" y="1994801"/>
                  </a:lnTo>
                  <a:lnTo>
                    <a:pt x="13517232" y="2359863"/>
                  </a:lnTo>
                  <a:lnTo>
                    <a:pt x="12973418" y="2400897"/>
                  </a:lnTo>
                  <a:lnTo>
                    <a:pt x="12723876" y="2510332"/>
                  </a:lnTo>
                  <a:lnTo>
                    <a:pt x="12948438" y="1918855"/>
                  </a:lnTo>
                  <a:lnTo>
                    <a:pt x="12950774" y="1904809"/>
                  </a:lnTo>
                  <a:lnTo>
                    <a:pt x="12947637" y="1891436"/>
                  </a:lnTo>
                  <a:lnTo>
                    <a:pt x="12939700" y="1880209"/>
                  </a:lnTo>
                  <a:lnTo>
                    <a:pt x="12927635" y="1872640"/>
                  </a:lnTo>
                  <a:lnTo>
                    <a:pt x="12913627" y="1870290"/>
                  </a:lnTo>
                  <a:lnTo>
                    <a:pt x="12900241" y="1873427"/>
                  </a:lnTo>
                  <a:lnTo>
                    <a:pt x="12888976" y="1881378"/>
                  </a:lnTo>
                  <a:lnTo>
                    <a:pt x="12881369" y="1893443"/>
                  </a:lnTo>
                  <a:lnTo>
                    <a:pt x="12635154" y="2541968"/>
                  </a:lnTo>
                  <a:lnTo>
                    <a:pt x="12165559" y="2547709"/>
                  </a:lnTo>
                  <a:lnTo>
                    <a:pt x="11946407" y="2766644"/>
                  </a:lnTo>
                  <a:lnTo>
                    <a:pt x="11809743" y="2725267"/>
                  </a:lnTo>
                  <a:lnTo>
                    <a:pt x="11577993" y="2655100"/>
                  </a:lnTo>
                  <a:lnTo>
                    <a:pt x="11257191" y="2653614"/>
                  </a:lnTo>
                  <a:lnTo>
                    <a:pt x="10714368" y="2252688"/>
                  </a:lnTo>
                  <a:lnTo>
                    <a:pt x="10701452" y="2246604"/>
                  </a:lnTo>
                  <a:lnTo>
                    <a:pt x="10687698" y="2246020"/>
                  </a:lnTo>
                  <a:lnTo>
                    <a:pt x="10674731" y="2250630"/>
                  </a:lnTo>
                  <a:lnTo>
                    <a:pt x="10664203" y="2260181"/>
                  </a:lnTo>
                  <a:lnTo>
                    <a:pt x="10658145" y="2273071"/>
                  </a:lnTo>
                  <a:lnTo>
                    <a:pt x="10657548" y="2286812"/>
                  </a:lnTo>
                  <a:lnTo>
                    <a:pt x="10662145" y="2299754"/>
                  </a:lnTo>
                  <a:lnTo>
                    <a:pt x="10671696" y="2310320"/>
                  </a:lnTo>
                  <a:lnTo>
                    <a:pt x="11164545" y="2674404"/>
                  </a:lnTo>
                  <a:lnTo>
                    <a:pt x="10788968" y="2771330"/>
                  </a:lnTo>
                  <a:lnTo>
                    <a:pt x="10320376" y="2771330"/>
                  </a:lnTo>
                  <a:lnTo>
                    <a:pt x="9926993" y="2885884"/>
                  </a:lnTo>
                  <a:lnTo>
                    <a:pt x="9577895" y="2655989"/>
                  </a:lnTo>
                  <a:lnTo>
                    <a:pt x="9399422" y="2613368"/>
                  </a:lnTo>
                  <a:lnTo>
                    <a:pt x="9103296" y="2542629"/>
                  </a:lnTo>
                  <a:lnTo>
                    <a:pt x="8505914" y="2541651"/>
                  </a:lnTo>
                  <a:lnTo>
                    <a:pt x="8161490" y="2547378"/>
                  </a:lnTo>
                  <a:lnTo>
                    <a:pt x="6782168" y="1813953"/>
                  </a:lnTo>
                  <a:lnTo>
                    <a:pt x="6504584" y="1397469"/>
                  </a:lnTo>
                  <a:lnTo>
                    <a:pt x="6494488" y="1387411"/>
                  </a:lnTo>
                  <a:lnTo>
                    <a:pt x="6481762" y="1382204"/>
                  </a:lnTo>
                  <a:lnTo>
                    <a:pt x="6468008" y="1382128"/>
                  </a:lnTo>
                  <a:lnTo>
                    <a:pt x="6454813" y="1387525"/>
                  </a:lnTo>
                  <a:lnTo>
                    <a:pt x="6444755" y="1397596"/>
                  </a:lnTo>
                  <a:lnTo>
                    <a:pt x="6439535" y="1410309"/>
                  </a:lnTo>
                  <a:lnTo>
                    <a:pt x="6439459" y="1424063"/>
                  </a:lnTo>
                  <a:lnTo>
                    <a:pt x="6444869" y="1437246"/>
                  </a:lnTo>
                  <a:lnTo>
                    <a:pt x="6732460" y="1868792"/>
                  </a:lnTo>
                  <a:lnTo>
                    <a:pt x="8062430" y="2575966"/>
                  </a:lnTo>
                  <a:lnTo>
                    <a:pt x="7811770" y="2655278"/>
                  </a:lnTo>
                  <a:lnTo>
                    <a:pt x="7347445" y="2886786"/>
                  </a:lnTo>
                  <a:lnTo>
                    <a:pt x="6944868" y="2776105"/>
                  </a:lnTo>
                  <a:lnTo>
                    <a:pt x="6735648" y="2472042"/>
                  </a:lnTo>
                  <a:lnTo>
                    <a:pt x="6686309" y="2400338"/>
                  </a:lnTo>
                  <a:lnTo>
                    <a:pt x="6520840" y="2400338"/>
                  </a:lnTo>
                  <a:lnTo>
                    <a:pt x="6332410" y="2554503"/>
                  </a:lnTo>
                  <a:lnTo>
                    <a:pt x="6221082" y="2771330"/>
                  </a:lnTo>
                  <a:lnTo>
                    <a:pt x="5234940" y="2771330"/>
                  </a:lnTo>
                  <a:lnTo>
                    <a:pt x="4572470" y="2554516"/>
                  </a:lnTo>
                  <a:lnTo>
                    <a:pt x="4398302" y="2123478"/>
                  </a:lnTo>
                  <a:lnTo>
                    <a:pt x="4390428" y="2111603"/>
                  </a:lnTo>
                  <a:lnTo>
                    <a:pt x="4378998" y="2103945"/>
                  </a:lnTo>
                  <a:lnTo>
                    <a:pt x="4365549" y="2101088"/>
                  </a:lnTo>
                  <a:lnTo>
                    <a:pt x="4351604" y="2103628"/>
                  </a:lnTo>
                  <a:lnTo>
                    <a:pt x="4339691" y="2111476"/>
                  </a:lnTo>
                  <a:lnTo>
                    <a:pt x="4331995" y="2122868"/>
                  </a:lnTo>
                  <a:lnTo>
                    <a:pt x="4329125" y="2136317"/>
                  </a:lnTo>
                  <a:lnTo>
                    <a:pt x="4331728" y="2150300"/>
                  </a:lnTo>
                  <a:lnTo>
                    <a:pt x="4492891" y="2549207"/>
                  </a:lnTo>
                  <a:lnTo>
                    <a:pt x="3650043" y="2547531"/>
                  </a:lnTo>
                  <a:lnTo>
                    <a:pt x="3283623" y="2541828"/>
                  </a:lnTo>
                  <a:lnTo>
                    <a:pt x="2833306" y="2233282"/>
                  </a:lnTo>
                  <a:lnTo>
                    <a:pt x="3166516" y="1865426"/>
                  </a:lnTo>
                  <a:lnTo>
                    <a:pt x="3173806" y="1853196"/>
                  </a:lnTo>
                  <a:lnTo>
                    <a:pt x="3163989" y="1814804"/>
                  </a:lnTo>
                  <a:lnTo>
                    <a:pt x="3138119" y="1805559"/>
                  </a:lnTo>
                  <a:lnTo>
                    <a:pt x="3124771" y="1808861"/>
                  </a:lnTo>
                  <a:lnTo>
                    <a:pt x="3113316" y="1817319"/>
                  </a:lnTo>
                  <a:lnTo>
                    <a:pt x="2770632" y="2195626"/>
                  </a:lnTo>
                  <a:lnTo>
                    <a:pt x="2375014" y="2065743"/>
                  </a:lnTo>
                  <a:lnTo>
                    <a:pt x="2352306" y="2058301"/>
                  </a:lnTo>
                  <a:lnTo>
                    <a:pt x="2721927" y="1873440"/>
                  </a:lnTo>
                  <a:lnTo>
                    <a:pt x="2733141" y="1864664"/>
                  </a:lnTo>
                  <a:lnTo>
                    <a:pt x="2739898" y="1852688"/>
                  </a:lnTo>
                  <a:lnTo>
                    <a:pt x="2741676" y="1839061"/>
                  </a:lnTo>
                  <a:lnTo>
                    <a:pt x="2737942" y="1825345"/>
                  </a:lnTo>
                  <a:lnTo>
                    <a:pt x="2729141" y="1814106"/>
                  </a:lnTo>
                  <a:lnTo>
                    <a:pt x="2717152" y="1807362"/>
                  </a:lnTo>
                  <a:lnTo>
                    <a:pt x="2703525" y="1805609"/>
                  </a:lnTo>
                  <a:lnTo>
                    <a:pt x="2689783" y="1809305"/>
                  </a:lnTo>
                  <a:lnTo>
                    <a:pt x="2249894" y="2029345"/>
                  </a:lnTo>
                  <a:lnTo>
                    <a:pt x="1878965" y="2029371"/>
                  </a:lnTo>
                  <a:lnTo>
                    <a:pt x="1216228" y="1993900"/>
                  </a:lnTo>
                  <a:lnTo>
                    <a:pt x="799617" y="2031009"/>
                  </a:lnTo>
                  <a:lnTo>
                    <a:pt x="580656" y="2364905"/>
                  </a:lnTo>
                  <a:lnTo>
                    <a:pt x="11938" y="2555659"/>
                  </a:lnTo>
                  <a:lnTo>
                    <a:pt x="0" y="2604135"/>
                  </a:lnTo>
                  <a:lnTo>
                    <a:pt x="0" y="2904096"/>
                  </a:lnTo>
                  <a:lnTo>
                    <a:pt x="72174" y="2611145"/>
                  </a:lnTo>
                  <a:lnTo>
                    <a:pt x="627062" y="2424988"/>
                  </a:lnTo>
                  <a:lnTo>
                    <a:pt x="840625" y="2099360"/>
                  </a:lnTo>
                  <a:lnTo>
                    <a:pt x="1217510" y="2065743"/>
                  </a:lnTo>
                  <a:lnTo>
                    <a:pt x="1877047" y="2101037"/>
                  </a:lnTo>
                  <a:lnTo>
                    <a:pt x="2252700" y="2101037"/>
                  </a:lnTo>
                  <a:lnTo>
                    <a:pt x="2749118" y="2262517"/>
                  </a:lnTo>
                  <a:lnTo>
                    <a:pt x="3260877" y="2613177"/>
                  </a:lnTo>
                  <a:lnTo>
                    <a:pt x="3649459" y="2619248"/>
                  </a:lnTo>
                  <a:lnTo>
                    <a:pt x="4539691" y="2619248"/>
                  </a:lnTo>
                  <a:lnTo>
                    <a:pt x="5217998" y="2841256"/>
                  </a:lnTo>
                  <a:lnTo>
                    <a:pt x="6264973" y="2843047"/>
                  </a:lnTo>
                  <a:lnTo>
                    <a:pt x="6301791" y="2771330"/>
                  </a:lnTo>
                  <a:lnTo>
                    <a:pt x="6389459" y="2600528"/>
                  </a:lnTo>
                  <a:lnTo>
                    <a:pt x="6546507" y="2472042"/>
                  </a:lnTo>
                  <a:lnTo>
                    <a:pt x="6648526" y="2472042"/>
                  </a:lnTo>
                  <a:lnTo>
                    <a:pt x="6900583" y="2838272"/>
                  </a:lnTo>
                  <a:lnTo>
                    <a:pt x="7354938" y="2963189"/>
                  </a:lnTo>
                  <a:lnTo>
                    <a:pt x="7507897" y="2886786"/>
                  </a:lnTo>
                  <a:lnTo>
                    <a:pt x="7836344" y="2722715"/>
                  </a:lnTo>
                  <a:lnTo>
                    <a:pt x="8158747" y="2619133"/>
                  </a:lnTo>
                  <a:lnTo>
                    <a:pt x="8506523" y="2613368"/>
                  </a:lnTo>
                  <a:lnTo>
                    <a:pt x="9090711" y="2613368"/>
                  </a:lnTo>
                  <a:lnTo>
                    <a:pt x="9548965" y="2722829"/>
                  </a:lnTo>
                  <a:lnTo>
                    <a:pt x="9915360" y="2964091"/>
                  </a:lnTo>
                  <a:lnTo>
                    <a:pt x="10180345" y="2885884"/>
                  </a:lnTo>
                  <a:lnTo>
                    <a:pt x="10325544" y="2843047"/>
                  </a:lnTo>
                  <a:lnTo>
                    <a:pt x="10793565" y="2843047"/>
                  </a:lnTo>
                  <a:lnTo>
                    <a:pt x="11249889" y="2725267"/>
                  </a:lnTo>
                  <a:lnTo>
                    <a:pt x="11562245" y="2725267"/>
                  </a:lnTo>
                  <a:lnTo>
                    <a:pt x="11966753" y="2847746"/>
                  </a:lnTo>
                  <a:lnTo>
                    <a:pt x="12047919" y="2766644"/>
                  </a:lnTo>
                  <a:lnTo>
                    <a:pt x="12195632" y="2619057"/>
                  </a:lnTo>
                  <a:lnTo>
                    <a:pt x="12658433" y="2613368"/>
                  </a:lnTo>
                  <a:lnTo>
                    <a:pt x="12659995" y="2613368"/>
                  </a:lnTo>
                  <a:lnTo>
                    <a:pt x="12660122" y="2613355"/>
                  </a:lnTo>
                  <a:lnTo>
                    <a:pt x="12667742" y="2613253"/>
                  </a:lnTo>
                  <a:lnTo>
                    <a:pt x="12991071" y="2471483"/>
                  </a:lnTo>
                  <a:lnTo>
                    <a:pt x="13539915" y="2430030"/>
                  </a:lnTo>
                  <a:lnTo>
                    <a:pt x="14137234" y="2064829"/>
                  </a:lnTo>
                  <a:lnTo>
                    <a:pt x="14672907" y="2019274"/>
                  </a:lnTo>
                  <a:lnTo>
                    <a:pt x="15170646" y="2265883"/>
                  </a:lnTo>
                  <a:lnTo>
                    <a:pt x="15396655" y="2265883"/>
                  </a:lnTo>
                  <a:lnTo>
                    <a:pt x="15646603" y="2606116"/>
                  </a:lnTo>
                  <a:lnTo>
                    <a:pt x="15920009" y="2733649"/>
                  </a:lnTo>
                  <a:lnTo>
                    <a:pt x="15992691" y="2645168"/>
                  </a:lnTo>
                  <a:lnTo>
                    <a:pt x="16311601" y="2256853"/>
                  </a:lnTo>
                  <a:lnTo>
                    <a:pt x="16905618" y="1857451"/>
                  </a:lnTo>
                  <a:lnTo>
                    <a:pt x="17378490" y="2014867"/>
                  </a:lnTo>
                  <a:lnTo>
                    <a:pt x="17696688" y="2253272"/>
                  </a:lnTo>
                  <a:lnTo>
                    <a:pt x="17908778" y="2712466"/>
                  </a:lnTo>
                  <a:lnTo>
                    <a:pt x="18208282" y="2942653"/>
                  </a:lnTo>
                  <a:lnTo>
                    <a:pt x="18208282" y="3313163"/>
                  </a:lnTo>
                  <a:lnTo>
                    <a:pt x="0" y="3313163"/>
                  </a:lnTo>
                  <a:lnTo>
                    <a:pt x="0" y="3384867"/>
                  </a:lnTo>
                  <a:lnTo>
                    <a:pt x="18280050" y="3384867"/>
                  </a:lnTo>
                  <a:lnTo>
                    <a:pt x="18280050" y="2907334"/>
                  </a:lnTo>
                  <a:close/>
                </a:path>
              </a:pathLst>
            </a:custGeom>
            <a:solidFill>
              <a:srgbClr val="3329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773" y="9582587"/>
              <a:ext cx="18233059" cy="704850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7250897" y="525559"/>
            <a:ext cx="2078355" cy="2057400"/>
            <a:chOff x="0" y="0"/>
            <a:chExt cx="2078355" cy="2057400"/>
          </a:xfrm>
        </p:grpSpPr>
        <p:sp>
          <p:nvSpPr>
            <p:cNvPr id="15" name="object 15"/>
            <p:cNvSpPr/>
            <p:nvPr/>
          </p:nvSpPr>
          <p:spPr>
            <a:xfrm>
              <a:off x="486860" y="494341"/>
              <a:ext cx="1088390" cy="1069340"/>
            </a:xfrm>
            <a:custGeom>
              <a:avLst/>
              <a:gdLst/>
              <a:ahLst/>
              <a:cxnLst/>
              <a:rect l="l" t="t" r="r" b="b"/>
              <a:pathLst>
                <a:path w="1088390" h="1069340">
                  <a:moveTo>
                    <a:pt x="543897" y="1068723"/>
                  </a:moveTo>
                  <a:lnTo>
                    <a:pt x="503890" y="1067275"/>
                  </a:lnTo>
                  <a:lnTo>
                    <a:pt x="464090" y="1062938"/>
                  </a:lnTo>
                  <a:lnTo>
                    <a:pt x="424724" y="1055738"/>
                  </a:lnTo>
                  <a:lnTo>
                    <a:pt x="386014" y="1045714"/>
                  </a:lnTo>
                  <a:lnTo>
                    <a:pt x="348154" y="1032920"/>
                  </a:lnTo>
                  <a:lnTo>
                    <a:pt x="311351" y="1017420"/>
                  </a:lnTo>
                  <a:lnTo>
                    <a:pt x="275806" y="999301"/>
                  </a:lnTo>
                  <a:lnTo>
                    <a:pt x="241726" y="978665"/>
                  </a:lnTo>
                  <a:lnTo>
                    <a:pt x="209277" y="955625"/>
                  </a:lnTo>
                  <a:lnTo>
                    <a:pt x="178638" y="930298"/>
                  </a:lnTo>
                  <a:lnTo>
                    <a:pt x="149978" y="902823"/>
                  </a:lnTo>
                  <a:lnTo>
                    <a:pt x="123458" y="873354"/>
                  </a:lnTo>
                  <a:lnTo>
                    <a:pt x="99216" y="842055"/>
                  </a:lnTo>
                  <a:lnTo>
                    <a:pt x="77380" y="809078"/>
                  </a:lnTo>
                  <a:lnTo>
                    <a:pt x="58072" y="774612"/>
                  </a:lnTo>
                  <a:lnTo>
                    <a:pt x="41399" y="738850"/>
                  </a:lnTo>
                  <a:lnTo>
                    <a:pt x="27452" y="701984"/>
                  </a:lnTo>
                  <a:lnTo>
                    <a:pt x="16299" y="664202"/>
                  </a:lnTo>
                  <a:lnTo>
                    <a:pt x="8005" y="625713"/>
                  </a:lnTo>
                  <a:lnTo>
                    <a:pt x="2620" y="586738"/>
                  </a:lnTo>
                  <a:lnTo>
                    <a:pt x="164" y="547479"/>
                  </a:lnTo>
                  <a:lnTo>
                    <a:pt x="0" y="534361"/>
                  </a:lnTo>
                  <a:lnTo>
                    <a:pt x="164" y="521243"/>
                  </a:lnTo>
                  <a:lnTo>
                    <a:pt x="2620" y="481985"/>
                  </a:lnTo>
                  <a:lnTo>
                    <a:pt x="8005" y="443009"/>
                  </a:lnTo>
                  <a:lnTo>
                    <a:pt x="16299" y="404521"/>
                  </a:lnTo>
                  <a:lnTo>
                    <a:pt x="27452" y="366738"/>
                  </a:lnTo>
                  <a:lnTo>
                    <a:pt x="41399" y="329872"/>
                  </a:lnTo>
                  <a:lnTo>
                    <a:pt x="58072" y="294111"/>
                  </a:lnTo>
                  <a:lnTo>
                    <a:pt x="77380" y="259643"/>
                  </a:lnTo>
                  <a:lnTo>
                    <a:pt x="99216" y="226668"/>
                  </a:lnTo>
                  <a:lnTo>
                    <a:pt x="123458" y="195368"/>
                  </a:lnTo>
                  <a:lnTo>
                    <a:pt x="149978" y="165900"/>
                  </a:lnTo>
                  <a:lnTo>
                    <a:pt x="178638" y="138425"/>
                  </a:lnTo>
                  <a:lnTo>
                    <a:pt x="209277" y="113098"/>
                  </a:lnTo>
                  <a:lnTo>
                    <a:pt x="241726" y="90057"/>
                  </a:lnTo>
                  <a:lnTo>
                    <a:pt x="275806" y="69421"/>
                  </a:lnTo>
                  <a:lnTo>
                    <a:pt x="311351" y="51302"/>
                  </a:lnTo>
                  <a:lnTo>
                    <a:pt x="348154" y="35803"/>
                  </a:lnTo>
                  <a:lnTo>
                    <a:pt x="386014" y="23009"/>
                  </a:lnTo>
                  <a:lnTo>
                    <a:pt x="424724" y="12985"/>
                  </a:lnTo>
                  <a:lnTo>
                    <a:pt x="464090" y="5783"/>
                  </a:lnTo>
                  <a:lnTo>
                    <a:pt x="503890" y="1445"/>
                  </a:lnTo>
                  <a:lnTo>
                    <a:pt x="543897" y="0"/>
                  </a:lnTo>
                  <a:lnTo>
                    <a:pt x="557248" y="160"/>
                  </a:lnTo>
                  <a:lnTo>
                    <a:pt x="597207" y="2570"/>
                  </a:lnTo>
                  <a:lnTo>
                    <a:pt x="636878" y="7867"/>
                  </a:lnTo>
                  <a:lnTo>
                    <a:pt x="676053" y="16013"/>
                  </a:lnTo>
                  <a:lnTo>
                    <a:pt x="714511" y="26970"/>
                  </a:lnTo>
                  <a:lnTo>
                    <a:pt x="752035" y="40674"/>
                  </a:lnTo>
                  <a:lnTo>
                    <a:pt x="788434" y="57054"/>
                  </a:lnTo>
                  <a:lnTo>
                    <a:pt x="823515" y="76023"/>
                  </a:lnTo>
                  <a:lnTo>
                    <a:pt x="857080" y="97479"/>
                  </a:lnTo>
                  <a:lnTo>
                    <a:pt x="888941" y="121296"/>
                  </a:lnTo>
                  <a:lnTo>
                    <a:pt x="918931" y="147348"/>
                  </a:lnTo>
                  <a:lnTo>
                    <a:pt x="946898" y="175505"/>
                  </a:lnTo>
                  <a:lnTo>
                    <a:pt x="972679" y="205610"/>
                  </a:lnTo>
                  <a:lnTo>
                    <a:pt x="996127" y="237486"/>
                  </a:lnTo>
                  <a:lnTo>
                    <a:pt x="1017132" y="270971"/>
                  </a:lnTo>
                  <a:lnTo>
                    <a:pt x="1035575" y="305893"/>
                  </a:lnTo>
                  <a:lnTo>
                    <a:pt x="1051352" y="342052"/>
                  </a:lnTo>
                  <a:lnTo>
                    <a:pt x="1064371" y="379244"/>
                  </a:lnTo>
                  <a:lnTo>
                    <a:pt x="1074578" y="417276"/>
                  </a:lnTo>
                  <a:lnTo>
                    <a:pt x="1081907" y="455954"/>
                  </a:lnTo>
                  <a:lnTo>
                    <a:pt x="1086319" y="495055"/>
                  </a:lnTo>
                  <a:lnTo>
                    <a:pt x="1087794" y="534361"/>
                  </a:lnTo>
                  <a:lnTo>
                    <a:pt x="1087629" y="547479"/>
                  </a:lnTo>
                  <a:lnTo>
                    <a:pt x="1085173" y="586738"/>
                  </a:lnTo>
                  <a:lnTo>
                    <a:pt x="1079788" y="625713"/>
                  </a:lnTo>
                  <a:lnTo>
                    <a:pt x="1071494" y="664202"/>
                  </a:lnTo>
                  <a:lnTo>
                    <a:pt x="1060341" y="701984"/>
                  </a:lnTo>
                  <a:lnTo>
                    <a:pt x="1046394" y="738850"/>
                  </a:lnTo>
                  <a:lnTo>
                    <a:pt x="1029721" y="774612"/>
                  </a:lnTo>
                  <a:lnTo>
                    <a:pt x="1010412" y="809078"/>
                  </a:lnTo>
                  <a:lnTo>
                    <a:pt x="988575" y="842055"/>
                  </a:lnTo>
                  <a:lnTo>
                    <a:pt x="964335" y="873354"/>
                  </a:lnTo>
                  <a:lnTo>
                    <a:pt x="937815" y="902823"/>
                  </a:lnTo>
                  <a:lnTo>
                    <a:pt x="909155" y="930298"/>
                  </a:lnTo>
                  <a:lnTo>
                    <a:pt x="878516" y="955625"/>
                  </a:lnTo>
                  <a:lnTo>
                    <a:pt x="846067" y="978665"/>
                  </a:lnTo>
                  <a:lnTo>
                    <a:pt x="811987" y="999301"/>
                  </a:lnTo>
                  <a:lnTo>
                    <a:pt x="776442" y="1017420"/>
                  </a:lnTo>
                  <a:lnTo>
                    <a:pt x="739639" y="1032920"/>
                  </a:lnTo>
                  <a:lnTo>
                    <a:pt x="701779" y="1045714"/>
                  </a:lnTo>
                  <a:lnTo>
                    <a:pt x="663069" y="1055738"/>
                  </a:lnTo>
                  <a:lnTo>
                    <a:pt x="623703" y="1062938"/>
                  </a:lnTo>
                  <a:lnTo>
                    <a:pt x="583903" y="1067275"/>
                  </a:lnTo>
                  <a:lnTo>
                    <a:pt x="543897" y="1068723"/>
                  </a:lnTo>
                  <a:close/>
                </a:path>
              </a:pathLst>
            </a:custGeom>
            <a:solidFill>
              <a:srgbClr val="FFB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0"/>
              <a:ext cx="2078355" cy="2057400"/>
            </a:xfrm>
            <a:custGeom>
              <a:avLst/>
              <a:gdLst/>
              <a:ahLst/>
              <a:cxnLst/>
              <a:rect l="l" t="t" r="r" b="b"/>
              <a:pathLst>
                <a:path w="2078355" h="2057400">
                  <a:moveTo>
                    <a:pt x="1030757" y="361877"/>
                  </a:moveTo>
                  <a:lnTo>
                    <a:pt x="1019673" y="359693"/>
                  </a:lnTo>
                  <a:lnTo>
                    <a:pt x="1010707" y="353704"/>
                  </a:lnTo>
                  <a:lnTo>
                    <a:pt x="1004706" y="344756"/>
                  </a:lnTo>
                  <a:lnTo>
                    <a:pt x="1002517" y="333694"/>
                  </a:lnTo>
                  <a:lnTo>
                    <a:pt x="1002517" y="28183"/>
                  </a:lnTo>
                  <a:lnTo>
                    <a:pt x="1004706" y="17121"/>
                  </a:lnTo>
                  <a:lnTo>
                    <a:pt x="1010707" y="8173"/>
                  </a:lnTo>
                  <a:lnTo>
                    <a:pt x="1019673" y="2184"/>
                  </a:lnTo>
                  <a:lnTo>
                    <a:pt x="1030757" y="0"/>
                  </a:lnTo>
                  <a:lnTo>
                    <a:pt x="1041841" y="2184"/>
                  </a:lnTo>
                  <a:lnTo>
                    <a:pt x="1050807" y="8173"/>
                  </a:lnTo>
                  <a:lnTo>
                    <a:pt x="1056808" y="17121"/>
                  </a:lnTo>
                  <a:lnTo>
                    <a:pt x="1058997" y="28183"/>
                  </a:lnTo>
                  <a:lnTo>
                    <a:pt x="1058997" y="333694"/>
                  </a:lnTo>
                  <a:lnTo>
                    <a:pt x="1056729" y="344518"/>
                  </a:lnTo>
                  <a:lnTo>
                    <a:pt x="1050595" y="353493"/>
                  </a:lnTo>
                  <a:lnTo>
                    <a:pt x="1041603" y="359614"/>
                  </a:lnTo>
                  <a:lnTo>
                    <a:pt x="1030757" y="361877"/>
                  </a:lnTo>
                  <a:close/>
                </a:path>
                <a:path w="2078355" h="2057400">
                  <a:moveTo>
                    <a:pt x="1030727" y="2057399"/>
                  </a:moveTo>
                  <a:lnTo>
                    <a:pt x="1019673" y="2055221"/>
                  </a:lnTo>
                  <a:lnTo>
                    <a:pt x="1010707" y="2049232"/>
                  </a:lnTo>
                  <a:lnTo>
                    <a:pt x="1004706" y="2040283"/>
                  </a:lnTo>
                  <a:lnTo>
                    <a:pt x="1002517" y="2029221"/>
                  </a:lnTo>
                  <a:lnTo>
                    <a:pt x="1002517" y="1723711"/>
                  </a:lnTo>
                  <a:lnTo>
                    <a:pt x="1004706" y="1712649"/>
                  </a:lnTo>
                  <a:lnTo>
                    <a:pt x="1010707" y="1703700"/>
                  </a:lnTo>
                  <a:lnTo>
                    <a:pt x="1019673" y="1697711"/>
                  </a:lnTo>
                  <a:lnTo>
                    <a:pt x="1030757" y="1695527"/>
                  </a:lnTo>
                  <a:lnTo>
                    <a:pt x="1041841" y="1697711"/>
                  </a:lnTo>
                  <a:lnTo>
                    <a:pt x="1050807" y="1703700"/>
                  </a:lnTo>
                  <a:lnTo>
                    <a:pt x="1056808" y="1712649"/>
                  </a:lnTo>
                  <a:lnTo>
                    <a:pt x="1058997" y="1723711"/>
                  </a:lnTo>
                  <a:lnTo>
                    <a:pt x="1058997" y="2029221"/>
                  </a:lnTo>
                  <a:lnTo>
                    <a:pt x="1056808" y="2040283"/>
                  </a:lnTo>
                  <a:lnTo>
                    <a:pt x="1050807" y="2049232"/>
                  </a:lnTo>
                  <a:lnTo>
                    <a:pt x="1041841" y="2055221"/>
                  </a:lnTo>
                  <a:lnTo>
                    <a:pt x="1030727" y="2057399"/>
                  </a:lnTo>
                  <a:close/>
                </a:path>
                <a:path w="2078355" h="2057400">
                  <a:moveTo>
                    <a:pt x="322505" y="1056886"/>
                  </a:moveTo>
                  <a:lnTo>
                    <a:pt x="11868" y="1056886"/>
                  </a:lnTo>
                  <a:lnTo>
                    <a:pt x="784" y="1054702"/>
                  </a:lnTo>
                  <a:lnTo>
                    <a:pt x="0" y="1054178"/>
                  </a:lnTo>
                  <a:lnTo>
                    <a:pt x="0" y="1003227"/>
                  </a:lnTo>
                  <a:lnTo>
                    <a:pt x="784" y="1002703"/>
                  </a:lnTo>
                  <a:lnTo>
                    <a:pt x="11868" y="1000519"/>
                  </a:lnTo>
                  <a:lnTo>
                    <a:pt x="322505" y="1000519"/>
                  </a:lnTo>
                  <a:lnTo>
                    <a:pt x="333589" y="1002703"/>
                  </a:lnTo>
                  <a:lnTo>
                    <a:pt x="342555" y="1008692"/>
                  </a:lnTo>
                  <a:lnTo>
                    <a:pt x="348556" y="1017640"/>
                  </a:lnTo>
                  <a:lnTo>
                    <a:pt x="350744" y="1028702"/>
                  </a:lnTo>
                  <a:lnTo>
                    <a:pt x="348556" y="1039764"/>
                  </a:lnTo>
                  <a:lnTo>
                    <a:pt x="342555" y="1048713"/>
                  </a:lnTo>
                  <a:lnTo>
                    <a:pt x="333589" y="1054702"/>
                  </a:lnTo>
                  <a:lnTo>
                    <a:pt x="322505" y="1056886"/>
                  </a:lnTo>
                  <a:close/>
                </a:path>
                <a:path w="2078355" h="2057400">
                  <a:moveTo>
                    <a:pt x="2049646" y="1056886"/>
                  </a:moveTo>
                  <a:lnTo>
                    <a:pt x="1739009" y="1056886"/>
                  </a:lnTo>
                  <a:lnTo>
                    <a:pt x="1727925" y="1054702"/>
                  </a:lnTo>
                  <a:lnTo>
                    <a:pt x="1718959" y="1048713"/>
                  </a:lnTo>
                  <a:lnTo>
                    <a:pt x="1712958" y="1039764"/>
                  </a:lnTo>
                  <a:lnTo>
                    <a:pt x="1710769" y="1028702"/>
                  </a:lnTo>
                  <a:lnTo>
                    <a:pt x="1712958" y="1017640"/>
                  </a:lnTo>
                  <a:lnTo>
                    <a:pt x="1718959" y="1008692"/>
                  </a:lnTo>
                  <a:lnTo>
                    <a:pt x="1727925" y="1002703"/>
                  </a:lnTo>
                  <a:lnTo>
                    <a:pt x="1739009" y="1000519"/>
                  </a:lnTo>
                  <a:lnTo>
                    <a:pt x="2049646" y="1000519"/>
                  </a:lnTo>
                  <a:lnTo>
                    <a:pt x="2060730" y="1002703"/>
                  </a:lnTo>
                  <a:lnTo>
                    <a:pt x="2069696" y="1008692"/>
                  </a:lnTo>
                  <a:lnTo>
                    <a:pt x="2075697" y="1017640"/>
                  </a:lnTo>
                  <a:lnTo>
                    <a:pt x="2077886" y="1028702"/>
                  </a:lnTo>
                  <a:lnTo>
                    <a:pt x="2075697" y="1039764"/>
                  </a:lnTo>
                  <a:lnTo>
                    <a:pt x="2069696" y="1048713"/>
                  </a:lnTo>
                  <a:lnTo>
                    <a:pt x="2060730" y="1054702"/>
                  </a:lnTo>
                  <a:lnTo>
                    <a:pt x="2049646" y="1056886"/>
                  </a:lnTo>
                  <a:close/>
                </a:path>
                <a:path w="2078355" h="2057400">
                  <a:moveTo>
                    <a:pt x="537127" y="565363"/>
                  </a:moveTo>
                  <a:lnTo>
                    <a:pt x="522442" y="565363"/>
                  </a:lnTo>
                  <a:lnTo>
                    <a:pt x="515664" y="563109"/>
                  </a:lnTo>
                  <a:lnTo>
                    <a:pt x="510016" y="557472"/>
                  </a:lnTo>
                  <a:lnTo>
                    <a:pt x="290311" y="341585"/>
                  </a:lnTo>
                  <a:lnTo>
                    <a:pt x="283949" y="332161"/>
                  </a:lnTo>
                  <a:lnTo>
                    <a:pt x="281769" y="321575"/>
                  </a:lnTo>
                  <a:lnTo>
                    <a:pt x="283719" y="310988"/>
                  </a:lnTo>
                  <a:lnTo>
                    <a:pt x="289747" y="301564"/>
                  </a:lnTo>
                  <a:lnTo>
                    <a:pt x="299189" y="295214"/>
                  </a:lnTo>
                  <a:lnTo>
                    <a:pt x="309797" y="293039"/>
                  </a:lnTo>
                  <a:lnTo>
                    <a:pt x="320404" y="294985"/>
                  </a:lnTo>
                  <a:lnTo>
                    <a:pt x="329847" y="301001"/>
                  </a:lnTo>
                  <a:lnTo>
                    <a:pt x="549552" y="516887"/>
                  </a:lnTo>
                  <a:lnTo>
                    <a:pt x="555915" y="526311"/>
                  </a:lnTo>
                  <a:lnTo>
                    <a:pt x="558095" y="536898"/>
                  </a:lnTo>
                  <a:lnTo>
                    <a:pt x="556144" y="547484"/>
                  </a:lnTo>
                  <a:lnTo>
                    <a:pt x="550117" y="556908"/>
                  </a:lnTo>
                  <a:lnTo>
                    <a:pt x="544469" y="562545"/>
                  </a:lnTo>
                  <a:lnTo>
                    <a:pt x="537127" y="565363"/>
                  </a:lnTo>
                  <a:close/>
                </a:path>
                <a:path w="2078355" h="2057400">
                  <a:moveTo>
                    <a:pt x="1758212" y="1764859"/>
                  </a:moveTo>
                  <a:lnTo>
                    <a:pt x="1743528" y="1764859"/>
                  </a:lnTo>
                  <a:lnTo>
                    <a:pt x="1736750" y="1762604"/>
                  </a:lnTo>
                  <a:lnTo>
                    <a:pt x="1731102" y="1756967"/>
                  </a:lnTo>
                  <a:lnTo>
                    <a:pt x="1511397" y="1541081"/>
                  </a:lnTo>
                  <a:lnTo>
                    <a:pt x="1505034" y="1531657"/>
                  </a:lnTo>
                  <a:lnTo>
                    <a:pt x="1502854" y="1521070"/>
                  </a:lnTo>
                  <a:lnTo>
                    <a:pt x="1504805" y="1510484"/>
                  </a:lnTo>
                  <a:lnTo>
                    <a:pt x="1510832" y="1501060"/>
                  </a:lnTo>
                  <a:lnTo>
                    <a:pt x="1520275" y="1494710"/>
                  </a:lnTo>
                  <a:lnTo>
                    <a:pt x="1530882" y="1492534"/>
                  </a:lnTo>
                  <a:lnTo>
                    <a:pt x="1541490" y="1494481"/>
                  </a:lnTo>
                  <a:lnTo>
                    <a:pt x="1550933" y="1500496"/>
                  </a:lnTo>
                  <a:lnTo>
                    <a:pt x="1770638" y="1716383"/>
                  </a:lnTo>
                  <a:lnTo>
                    <a:pt x="1777000" y="1725807"/>
                  </a:lnTo>
                  <a:lnTo>
                    <a:pt x="1779180" y="1736393"/>
                  </a:lnTo>
                  <a:lnTo>
                    <a:pt x="1777230" y="1746980"/>
                  </a:lnTo>
                  <a:lnTo>
                    <a:pt x="1771202" y="1756404"/>
                  </a:lnTo>
                  <a:lnTo>
                    <a:pt x="1765554" y="1762041"/>
                  </a:lnTo>
                  <a:lnTo>
                    <a:pt x="1758212" y="1764859"/>
                  </a:lnTo>
                  <a:close/>
                </a:path>
                <a:path w="2078355" h="2057400">
                  <a:moveTo>
                    <a:pt x="317422" y="1764859"/>
                  </a:moveTo>
                  <a:lnTo>
                    <a:pt x="302737" y="1764859"/>
                  </a:lnTo>
                  <a:lnTo>
                    <a:pt x="295395" y="1762041"/>
                  </a:lnTo>
                  <a:lnTo>
                    <a:pt x="289747" y="1756404"/>
                  </a:lnTo>
                  <a:lnTo>
                    <a:pt x="283719" y="1746901"/>
                  </a:lnTo>
                  <a:lnTo>
                    <a:pt x="281769" y="1736182"/>
                  </a:lnTo>
                  <a:lnTo>
                    <a:pt x="283949" y="1725569"/>
                  </a:lnTo>
                  <a:lnTo>
                    <a:pt x="290311" y="1716383"/>
                  </a:lnTo>
                  <a:lnTo>
                    <a:pt x="510016" y="1499933"/>
                  </a:lnTo>
                  <a:lnTo>
                    <a:pt x="519539" y="1493917"/>
                  </a:lnTo>
                  <a:lnTo>
                    <a:pt x="530278" y="1491971"/>
                  </a:lnTo>
                  <a:lnTo>
                    <a:pt x="540913" y="1494146"/>
                  </a:lnTo>
                  <a:lnTo>
                    <a:pt x="550117" y="1500496"/>
                  </a:lnTo>
                  <a:lnTo>
                    <a:pt x="556144" y="1510000"/>
                  </a:lnTo>
                  <a:lnTo>
                    <a:pt x="558095" y="1520718"/>
                  </a:lnTo>
                  <a:lnTo>
                    <a:pt x="555915" y="1531331"/>
                  </a:lnTo>
                  <a:lnTo>
                    <a:pt x="549552" y="1540517"/>
                  </a:lnTo>
                  <a:lnTo>
                    <a:pt x="329847" y="1756404"/>
                  </a:lnTo>
                  <a:lnTo>
                    <a:pt x="324199" y="1762041"/>
                  </a:lnTo>
                  <a:lnTo>
                    <a:pt x="317422" y="1764859"/>
                  </a:lnTo>
                  <a:close/>
                </a:path>
                <a:path w="2078355" h="2057400">
                  <a:moveTo>
                    <a:pt x="1538507" y="565363"/>
                  </a:moveTo>
                  <a:lnTo>
                    <a:pt x="1523822" y="565363"/>
                  </a:lnTo>
                  <a:lnTo>
                    <a:pt x="1516480" y="562545"/>
                  </a:lnTo>
                  <a:lnTo>
                    <a:pt x="1510832" y="556908"/>
                  </a:lnTo>
                  <a:lnTo>
                    <a:pt x="1504805" y="547405"/>
                  </a:lnTo>
                  <a:lnTo>
                    <a:pt x="1502854" y="536686"/>
                  </a:lnTo>
                  <a:lnTo>
                    <a:pt x="1505034" y="526074"/>
                  </a:lnTo>
                  <a:lnTo>
                    <a:pt x="1511397" y="516887"/>
                  </a:lnTo>
                  <a:lnTo>
                    <a:pt x="1731102" y="301001"/>
                  </a:lnTo>
                  <a:lnTo>
                    <a:pt x="1740624" y="294985"/>
                  </a:lnTo>
                  <a:lnTo>
                    <a:pt x="1751364" y="293039"/>
                  </a:lnTo>
                  <a:lnTo>
                    <a:pt x="1761998" y="295214"/>
                  </a:lnTo>
                  <a:lnTo>
                    <a:pt x="1771202" y="301564"/>
                  </a:lnTo>
                  <a:lnTo>
                    <a:pt x="1777230" y="311068"/>
                  </a:lnTo>
                  <a:lnTo>
                    <a:pt x="1779180" y="321786"/>
                  </a:lnTo>
                  <a:lnTo>
                    <a:pt x="1777000" y="332399"/>
                  </a:lnTo>
                  <a:lnTo>
                    <a:pt x="1770638" y="341585"/>
                  </a:lnTo>
                  <a:lnTo>
                    <a:pt x="1550933" y="557472"/>
                  </a:lnTo>
                  <a:lnTo>
                    <a:pt x="1545849" y="562545"/>
                  </a:lnTo>
                  <a:lnTo>
                    <a:pt x="1538507" y="565363"/>
                  </a:lnTo>
                  <a:close/>
                </a:path>
                <a:path w="2078355" h="2057400">
                  <a:moveTo>
                    <a:pt x="763044" y="413172"/>
                  </a:moveTo>
                  <a:lnTo>
                    <a:pt x="758526" y="413172"/>
                  </a:lnTo>
                  <a:lnTo>
                    <a:pt x="750575" y="411947"/>
                  </a:lnTo>
                  <a:lnTo>
                    <a:pt x="677196" y="264362"/>
                  </a:lnTo>
                  <a:lnTo>
                    <a:pt x="675210" y="253564"/>
                  </a:lnTo>
                  <a:lnTo>
                    <a:pt x="677407" y="243083"/>
                  </a:lnTo>
                  <a:lnTo>
                    <a:pt x="683311" y="234082"/>
                  </a:lnTo>
                  <a:lnTo>
                    <a:pt x="692445" y="227723"/>
                  </a:lnTo>
                  <a:lnTo>
                    <a:pt x="703591" y="225742"/>
                  </a:lnTo>
                  <a:lnTo>
                    <a:pt x="714260" y="227935"/>
                  </a:lnTo>
                  <a:lnTo>
                    <a:pt x="723341" y="233827"/>
                  </a:lnTo>
                  <a:lnTo>
                    <a:pt x="729722" y="242942"/>
                  </a:lnTo>
                  <a:lnTo>
                    <a:pt x="785071" y="374278"/>
                  </a:lnTo>
                  <a:lnTo>
                    <a:pt x="787057" y="385076"/>
                  </a:lnTo>
                  <a:lnTo>
                    <a:pt x="784860" y="395557"/>
                  </a:lnTo>
                  <a:lnTo>
                    <a:pt x="778956" y="404558"/>
                  </a:lnTo>
                  <a:lnTo>
                    <a:pt x="769822" y="410917"/>
                  </a:lnTo>
                  <a:lnTo>
                    <a:pt x="766433" y="412608"/>
                  </a:lnTo>
                  <a:lnTo>
                    <a:pt x="763044" y="413172"/>
                  </a:lnTo>
                  <a:close/>
                </a:path>
                <a:path w="2078355" h="2057400">
                  <a:moveTo>
                    <a:pt x="1361162" y="1832500"/>
                  </a:moveTo>
                  <a:lnTo>
                    <a:pt x="1357208" y="1832500"/>
                  </a:lnTo>
                  <a:lnTo>
                    <a:pt x="1349257" y="1831275"/>
                  </a:lnTo>
                  <a:lnTo>
                    <a:pt x="1275878" y="1683690"/>
                  </a:lnTo>
                  <a:lnTo>
                    <a:pt x="1273892" y="1672892"/>
                  </a:lnTo>
                  <a:lnTo>
                    <a:pt x="1276090" y="1662411"/>
                  </a:lnTo>
                  <a:lnTo>
                    <a:pt x="1281993" y="1653410"/>
                  </a:lnTo>
                  <a:lnTo>
                    <a:pt x="1291127" y="1647051"/>
                  </a:lnTo>
                  <a:lnTo>
                    <a:pt x="1302273" y="1645070"/>
                  </a:lnTo>
                  <a:lnTo>
                    <a:pt x="1312942" y="1647263"/>
                  </a:lnTo>
                  <a:lnTo>
                    <a:pt x="1322023" y="1653155"/>
                  </a:lnTo>
                  <a:lnTo>
                    <a:pt x="1328404" y="1662270"/>
                  </a:lnTo>
                  <a:lnTo>
                    <a:pt x="1383753" y="1793606"/>
                  </a:lnTo>
                  <a:lnTo>
                    <a:pt x="1385739" y="1804404"/>
                  </a:lnTo>
                  <a:lnTo>
                    <a:pt x="1383542" y="1814885"/>
                  </a:lnTo>
                  <a:lnTo>
                    <a:pt x="1377638" y="1823886"/>
                  </a:lnTo>
                  <a:lnTo>
                    <a:pt x="1368504" y="1830245"/>
                  </a:lnTo>
                  <a:lnTo>
                    <a:pt x="1365115" y="1831372"/>
                  </a:lnTo>
                  <a:lnTo>
                    <a:pt x="1361162" y="1832500"/>
                  </a:lnTo>
                  <a:close/>
                </a:path>
                <a:path w="2078355" h="2057400">
                  <a:moveTo>
                    <a:pt x="244563" y="1378179"/>
                  </a:moveTo>
                  <a:lnTo>
                    <a:pt x="241174" y="1378179"/>
                  </a:lnTo>
                  <a:lnTo>
                    <a:pt x="233223" y="1376955"/>
                  </a:lnTo>
                  <a:lnTo>
                    <a:pt x="225854" y="1373459"/>
                  </a:lnTo>
                  <a:lnTo>
                    <a:pt x="219650" y="1367954"/>
                  </a:lnTo>
                  <a:lnTo>
                    <a:pt x="215194" y="1360706"/>
                  </a:lnTo>
                  <a:lnTo>
                    <a:pt x="212890" y="1349828"/>
                  </a:lnTo>
                  <a:lnTo>
                    <a:pt x="214982" y="1339215"/>
                  </a:lnTo>
                  <a:lnTo>
                    <a:pt x="220992" y="1330188"/>
                  </a:lnTo>
                  <a:lnTo>
                    <a:pt x="230443" y="1324067"/>
                  </a:lnTo>
                  <a:lnTo>
                    <a:pt x="364300" y="1269391"/>
                  </a:lnTo>
                  <a:lnTo>
                    <a:pt x="375198" y="1267092"/>
                  </a:lnTo>
                  <a:lnTo>
                    <a:pt x="385832" y="1269179"/>
                  </a:lnTo>
                  <a:lnTo>
                    <a:pt x="394878" y="1275177"/>
                  </a:lnTo>
                  <a:lnTo>
                    <a:pt x="401011" y="1284610"/>
                  </a:lnTo>
                  <a:lnTo>
                    <a:pt x="403314" y="1295487"/>
                  </a:lnTo>
                  <a:lnTo>
                    <a:pt x="401223" y="1306100"/>
                  </a:lnTo>
                  <a:lnTo>
                    <a:pt x="395213" y="1315127"/>
                  </a:lnTo>
                  <a:lnTo>
                    <a:pt x="385762" y="1321248"/>
                  </a:lnTo>
                  <a:lnTo>
                    <a:pt x="251905" y="1375925"/>
                  </a:lnTo>
                  <a:lnTo>
                    <a:pt x="248517" y="1377616"/>
                  </a:lnTo>
                  <a:lnTo>
                    <a:pt x="244563" y="1378179"/>
                  </a:lnTo>
                  <a:close/>
                </a:path>
                <a:path w="2078355" h="2057400">
                  <a:moveTo>
                    <a:pt x="1685918" y="790832"/>
                  </a:moveTo>
                  <a:lnTo>
                    <a:pt x="1657635" y="762481"/>
                  </a:lnTo>
                  <a:lnTo>
                    <a:pt x="1659726" y="751868"/>
                  </a:lnTo>
                  <a:lnTo>
                    <a:pt x="1665736" y="742841"/>
                  </a:lnTo>
                  <a:lnTo>
                    <a:pt x="1675187" y="736720"/>
                  </a:lnTo>
                  <a:lnTo>
                    <a:pt x="1809044" y="682044"/>
                  </a:lnTo>
                  <a:lnTo>
                    <a:pt x="1819942" y="679745"/>
                  </a:lnTo>
                  <a:lnTo>
                    <a:pt x="1830576" y="681832"/>
                  </a:lnTo>
                  <a:lnTo>
                    <a:pt x="1839622" y="687830"/>
                  </a:lnTo>
                  <a:lnTo>
                    <a:pt x="1845755" y="697263"/>
                  </a:lnTo>
                  <a:lnTo>
                    <a:pt x="1848059" y="708140"/>
                  </a:lnTo>
                  <a:lnTo>
                    <a:pt x="1845967" y="718753"/>
                  </a:lnTo>
                  <a:lnTo>
                    <a:pt x="1696650" y="788578"/>
                  </a:lnTo>
                  <a:lnTo>
                    <a:pt x="1685918" y="790832"/>
                  </a:lnTo>
                  <a:close/>
                </a:path>
                <a:path w="2078355" h="2057400">
                  <a:moveTo>
                    <a:pt x="1301858" y="413735"/>
                  </a:moveTo>
                  <a:lnTo>
                    <a:pt x="1298470" y="413735"/>
                  </a:lnTo>
                  <a:lnTo>
                    <a:pt x="1294516" y="413172"/>
                  </a:lnTo>
                  <a:lnTo>
                    <a:pt x="1291127" y="411481"/>
                  </a:lnTo>
                  <a:lnTo>
                    <a:pt x="1281676" y="405359"/>
                  </a:lnTo>
                  <a:lnTo>
                    <a:pt x="1275666" y="396332"/>
                  </a:lnTo>
                  <a:lnTo>
                    <a:pt x="1273574" y="385719"/>
                  </a:lnTo>
                  <a:lnTo>
                    <a:pt x="1275878" y="374842"/>
                  </a:lnTo>
                  <a:lnTo>
                    <a:pt x="1331228" y="243506"/>
                  </a:lnTo>
                  <a:lnTo>
                    <a:pt x="1337608" y="234073"/>
                  </a:lnTo>
                  <a:lnTo>
                    <a:pt x="1346689" y="228076"/>
                  </a:lnTo>
                  <a:lnTo>
                    <a:pt x="1357358" y="225988"/>
                  </a:lnTo>
                  <a:lnTo>
                    <a:pt x="1368504" y="228287"/>
                  </a:lnTo>
                  <a:lnTo>
                    <a:pt x="1377955" y="234408"/>
                  </a:lnTo>
                  <a:lnTo>
                    <a:pt x="1383965" y="243436"/>
                  </a:lnTo>
                  <a:lnTo>
                    <a:pt x="1386057" y="254049"/>
                  </a:lnTo>
                  <a:lnTo>
                    <a:pt x="1383753" y="264926"/>
                  </a:lnTo>
                  <a:lnTo>
                    <a:pt x="1328404" y="396261"/>
                  </a:lnTo>
                  <a:lnTo>
                    <a:pt x="1301858" y="413735"/>
                  </a:lnTo>
                  <a:close/>
                </a:path>
                <a:path w="2078355" h="2057400">
                  <a:moveTo>
                    <a:pt x="703176" y="1832500"/>
                  </a:moveTo>
                  <a:lnTo>
                    <a:pt x="699787" y="1832500"/>
                  </a:lnTo>
                  <a:lnTo>
                    <a:pt x="695834" y="1831936"/>
                  </a:lnTo>
                  <a:lnTo>
                    <a:pt x="692445" y="1830245"/>
                  </a:lnTo>
                  <a:lnTo>
                    <a:pt x="682994" y="1824124"/>
                  </a:lnTo>
                  <a:lnTo>
                    <a:pt x="676984" y="1815096"/>
                  </a:lnTo>
                  <a:lnTo>
                    <a:pt x="674892" y="1804483"/>
                  </a:lnTo>
                  <a:lnTo>
                    <a:pt x="677196" y="1793606"/>
                  </a:lnTo>
                  <a:lnTo>
                    <a:pt x="732545" y="1662270"/>
                  </a:lnTo>
                  <a:lnTo>
                    <a:pt x="738926" y="1652838"/>
                  </a:lnTo>
                  <a:lnTo>
                    <a:pt x="748007" y="1646840"/>
                  </a:lnTo>
                  <a:lnTo>
                    <a:pt x="758676" y="1644753"/>
                  </a:lnTo>
                  <a:lnTo>
                    <a:pt x="769822" y="1647051"/>
                  </a:lnTo>
                  <a:lnTo>
                    <a:pt x="779273" y="1653172"/>
                  </a:lnTo>
                  <a:lnTo>
                    <a:pt x="785283" y="1662200"/>
                  </a:lnTo>
                  <a:lnTo>
                    <a:pt x="787375" y="1672813"/>
                  </a:lnTo>
                  <a:lnTo>
                    <a:pt x="785071" y="1683690"/>
                  </a:lnTo>
                  <a:lnTo>
                    <a:pt x="729678" y="1815096"/>
                  </a:lnTo>
                  <a:lnTo>
                    <a:pt x="703176" y="1832500"/>
                  </a:lnTo>
                  <a:close/>
                </a:path>
                <a:path w="2078355" h="2057400">
                  <a:moveTo>
                    <a:pt x="375595" y="790269"/>
                  </a:moveTo>
                  <a:lnTo>
                    <a:pt x="372207" y="790269"/>
                  </a:lnTo>
                  <a:lnTo>
                    <a:pt x="368253" y="789705"/>
                  </a:lnTo>
                  <a:lnTo>
                    <a:pt x="364864" y="788014"/>
                  </a:lnTo>
                  <a:lnTo>
                    <a:pt x="231008" y="733338"/>
                  </a:lnTo>
                  <a:lnTo>
                    <a:pt x="221874" y="727296"/>
                  </a:lnTo>
                  <a:lnTo>
                    <a:pt x="215970" y="718400"/>
                  </a:lnTo>
                  <a:lnTo>
                    <a:pt x="213773" y="707814"/>
                  </a:lnTo>
                  <a:lnTo>
                    <a:pt x="215759" y="696699"/>
                  </a:lnTo>
                  <a:lnTo>
                    <a:pt x="221812" y="687583"/>
                  </a:lnTo>
                  <a:lnTo>
                    <a:pt x="230726" y="681691"/>
                  </a:lnTo>
                  <a:lnTo>
                    <a:pt x="241333" y="679498"/>
                  </a:lnTo>
                  <a:lnTo>
                    <a:pt x="252470" y="681480"/>
                  </a:lnTo>
                  <a:lnTo>
                    <a:pt x="386327" y="736156"/>
                  </a:lnTo>
                  <a:lnTo>
                    <a:pt x="395460" y="742198"/>
                  </a:lnTo>
                  <a:lnTo>
                    <a:pt x="401364" y="751093"/>
                  </a:lnTo>
                  <a:lnTo>
                    <a:pt x="403562" y="761680"/>
                  </a:lnTo>
                  <a:lnTo>
                    <a:pt x="401576" y="772795"/>
                  </a:lnTo>
                  <a:lnTo>
                    <a:pt x="397119" y="780043"/>
                  </a:lnTo>
                  <a:lnTo>
                    <a:pt x="390915" y="785548"/>
                  </a:lnTo>
                  <a:lnTo>
                    <a:pt x="383547" y="789044"/>
                  </a:lnTo>
                  <a:lnTo>
                    <a:pt x="375595" y="790269"/>
                  </a:lnTo>
                  <a:close/>
                </a:path>
                <a:path w="2078355" h="2057400">
                  <a:moveTo>
                    <a:pt x="1819775" y="1378179"/>
                  </a:moveTo>
                  <a:lnTo>
                    <a:pt x="1816386" y="1378179"/>
                  </a:lnTo>
                  <a:lnTo>
                    <a:pt x="1812432" y="1377616"/>
                  </a:lnTo>
                  <a:lnTo>
                    <a:pt x="1809044" y="1375925"/>
                  </a:lnTo>
                  <a:lnTo>
                    <a:pt x="1675187" y="1321248"/>
                  </a:lnTo>
                  <a:lnTo>
                    <a:pt x="1666054" y="1315207"/>
                  </a:lnTo>
                  <a:lnTo>
                    <a:pt x="1660150" y="1306311"/>
                  </a:lnTo>
                  <a:lnTo>
                    <a:pt x="1657952" y="1295725"/>
                  </a:lnTo>
                  <a:lnTo>
                    <a:pt x="1659938" y="1284610"/>
                  </a:lnTo>
                  <a:lnTo>
                    <a:pt x="1665992" y="1275494"/>
                  </a:lnTo>
                  <a:lnTo>
                    <a:pt x="1674905" y="1269602"/>
                  </a:lnTo>
                  <a:lnTo>
                    <a:pt x="1685513" y="1267409"/>
                  </a:lnTo>
                  <a:lnTo>
                    <a:pt x="1696650" y="1269391"/>
                  </a:lnTo>
                  <a:lnTo>
                    <a:pt x="1831071" y="1324067"/>
                  </a:lnTo>
                  <a:lnTo>
                    <a:pt x="1840204" y="1330109"/>
                  </a:lnTo>
                  <a:lnTo>
                    <a:pt x="1846108" y="1339004"/>
                  </a:lnTo>
                  <a:lnTo>
                    <a:pt x="1848306" y="1349591"/>
                  </a:lnTo>
                  <a:lnTo>
                    <a:pt x="1846320" y="1360706"/>
                  </a:lnTo>
                  <a:lnTo>
                    <a:pt x="1841855" y="1367954"/>
                  </a:lnTo>
                  <a:lnTo>
                    <a:pt x="1835589" y="1373459"/>
                  </a:lnTo>
                  <a:lnTo>
                    <a:pt x="1828053" y="1376955"/>
                  </a:lnTo>
                  <a:lnTo>
                    <a:pt x="1819775" y="1378179"/>
                  </a:lnTo>
                  <a:close/>
                </a:path>
              </a:pathLst>
            </a:custGeom>
            <a:solidFill>
              <a:srgbClr val="D0A1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735338" y="894436"/>
            <a:ext cx="2819399" cy="140017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2232" y="4215098"/>
            <a:ext cx="5244293" cy="6073943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14288809" y="239244"/>
            <a:ext cx="3420110" cy="1924050"/>
            <a:chOff x="14288809" y="239244"/>
            <a:chExt cx="3420110" cy="1924050"/>
          </a:xfrm>
        </p:grpSpPr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288809" y="239244"/>
              <a:ext cx="1924049" cy="192404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13469" y="455742"/>
              <a:ext cx="1495424" cy="1495424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930282" y="894436"/>
            <a:ext cx="2819399" cy="1400173"/>
          </a:xfrm>
          <a:prstGeom prst="rect">
            <a:avLst/>
          </a:prstGeom>
        </p:spPr>
      </p:pic>
      <p:pic>
        <p:nvPicPr>
          <p:cNvPr id="24" name="object 24">
            <a:hlinkClick r:id="rId11" action="ppaction://hlinksldjump"/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741786" y="6249679"/>
            <a:ext cx="3514709" cy="4037319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5273405" y="2725174"/>
            <a:ext cx="7354570" cy="2991396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58115" algn="ctr">
              <a:lnSpc>
                <a:spcPct val="100000"/>
              </a:lnSpc>
              <a:spcBef>
                <a:spcPts val="1300"/>
              </a:spcBef>
            </a:pPr>
            <a:r>
              <a:rPr sz="7000" spc="5" dirty="0">
                <a:latin typeface="Algerian" panose="04020705040A02060702" pitchFamily="82" charset="0"/>
                <a:cs typeface="Verdana"/>
              </a:rPr>
              <a:t>Reboisasi</a:t>
            </a:r>
            <a:endParaRPr sz="7000" dirty="0">
              <a:latin typeface="Algerian" panose="04020705040A02060702" pitchFamily="82" charset="0"/>
              <a:cs typeface="Verdana"/>
            </a:endParaRPr>
          </a:p>
          <a:p>
            <a:pPr marL="12700" marR="5080" algn="ctr">
              <a:lnSpc>
                <a:spcPct val="116300"/>
              </a:lnSpc>
              <a:spcBef>
                <a:spcPts val="20"/>
              </a:spcBef>
            </a:pPr>
            <a:r>
              <a:rPr sz="4800" spc="-415" dirty="0">
                <a:latin typeface="Algerian" panose="04020705040A02060702" pitchFamily="82" charset="0"/>
                <a:cs typeface="Verdana"/>
              </a:rPr>
              <a:t>I</a:t>
            </a:r>
            <a:r>
              <a:rPr sz="4800" spc="55" dirty="0">
                <a:latin typeface="Algerian" panose="04020705040A02060702" pitchFamily="82" charset="0"/>
                <a:cs typeface="Verdana"/>
              </a:rPr>
              <a:t>l</a:t>
            </a:r>
            <a:r>
              <a:rPr sz="4800" spc="-470" dirty="0">
                <a:latin typeface="Algerian" panose="04020705040A02060702" pitchFamily="82" charset="0"/>
                <a:cs typeface="Verdana"/>
              </a:rPr>
              <a:t>m</a:t>
            </a:r>
            <a:r>
              <a:rPr sz="4800" spc="-40" dirty="0">
                <a:latin typeface="Algerian" panose="04020705040A02060702" pitchFamily="82" charset="0"/>
                <a:cs typeface="Verdana"/>
              </a:rPr>
              <a:t>u</a:t>
            </a:r>
            <a:r>
              <a:rPr sz="4800" spc="-660" dirty="0">
                <a:latin typeface="Algerian" panose="04020705040A02060702" pitchFamily="82" charset="0"/>
                <a:cs typeface="Verdana"/>
              </a:rPr>
              <a:t> </a:t>
            </a:r>
            <a:r>
              <a:rPr sz="4800" spc="350" dirty="0">
                <a:latin typeface="Algerian" panose="04020705040A02060702" pitchFamily="82" charset="0"/>
                <a:cs typeface="Verdana"/>
              </a:rPr>
              <a:t>P</a:t>
            </a:r>
            <a:r>
              <a:rPr sz="4800" spc="-135" dirty="0">
                <a:latin typeface="Algerian" panose="04020705040A02060702" pitchFamily="82" charset="0"/>
                <a:cs typeface="Verdana"/>
              </a:rPr>
              <a:t>e</a:t>
            </a:r>
            <a:r>
              <a:rPr sz="4800" spc="-215" dirty="0">
                <a:latin typeface="Algerian" panose="04020705040A02060702" pitchFamily="82" charset="0"/>
                <a:cs typeface="Verdana"/>
              </a:rPr>
              <a:t>n</a:t>
            </a:r>
            <a:r>
              <a:rPr sz="4800" spc="-130" dirty="0">
                <a:latin typeface="Algerian" panose="04020705040A02060702" pitchFamily="82" charset="0"/>
                <a:cs typeface="Verdana"/>
              </a:rPr>
              <a:t>g</a:t>
            </a:r>
            <a:r>
              <a:rPr sz="4800" spc="-135" dirty="0">
                <a:latin typeface="Algerian" panose="04020705040A02060702" pitchFamily="82" charset="0"/>
                <a:cs typeface="Verdana"/>
              </a:rPr>
              <a:t>e</a:t>
            </a:r>
            <a:r>
              <a:rPr sz="4800" spc="400" dirty="0">
                <a:latin typeface="Algerian" panose="04020705040A02060702" pitchFamily="82" charset="0"/>
                <a:cs typeface="Verdana"/>
              </a:rPr>
              <a:t>t</a:t>
            </a:r>
            <a:r>
              <a:rPr sz="4800" spc="-15" dirty="0">
                <a:latin typeface="Algerian" panose="04020705040A02060702" pitchFamily="82" charset="0"/>
                <a:cs typeface="Verdana"/>
              </a:rPr>
              <a:t>a</a:t>
            </a:r>
            <a:r>
              <a:rPr sz="4800" spc="-175" dirty="0">
                <a:latin typeface="Algerian" panose="04020705040A02060702" pitchFamily="82" charset="0"/>
                <a:cs typeface="Verdana"/>
              </a:rPr>
              <a:t>h</a:t>
            </a:r>
            <a:r>
              <a:rPr sz="4800" spc="-170" dirty="0">
                <a:latin typeface="Algerian" panose="04020705040A02060702" pitchFamily="82" charset="0"/>
                <a:cs typeface="Verdana"/>
              </a:rPr>
              <a:t>u</a:t>
            </a:r>
            <a:r>
              <a:rPr sz="4800" spc="-15" dirty="0">
                <a:latin typeface="Algerian" panose="04020705040A02060702" pitchFamily="82" charset="0"/>
                <a:cs typeface="Verdana"/>
              </a:rPr>
              <a:t>a</a:t>
            </a:r>
            <a:r>
              <a:rPr sz="4800" spc="-85" dirty="0">
                <a:latin typeface="Algerian" panose="04020705040A02060702" pitchFamily="82" charset="0"/>
                <a:cs typeface="Verdana"/>
              </a:rPr>
              <a:t>n</a:t>
            </a:r>
            <a:r>
              <a:rPr sz="4800" spc="-660" dirty="0">
                <a:latin typeface="Algerian" panose="04020705040A02060702" pitchFamily="82" charset="0"/>
                <a:cs typeface="Verdana"/>
              </a:rPr>
              <a:t> </a:t>
            </a:r>
            <a:r>
              <a:rPr sz="4800" spc="10" dirty="0">
                <a:latin typeface="Algerian" panose="04020705040A02060702" pitchFamily="82" charset="0"/>
                <a:cs typeface="Verdana"/>
              </a:rPr>
              <a:t>A</a:t>
            </a:r>
            <a:r>
              <a:rPr sz="4800" spc="55" dirty="0">
                <a:latin typeface="Algerian" panose="04020705040A02060702" pitchFamily="82" charset="0"/>
                <a:cs typeface="Verdana"/>
              </a:rPr>
              <a:t>l</a:t>
            </a:r>
            <a:r>
              <a:rPr sz="4800" spc="-15" dirty="0">
                <a:latin typeface="Algerian" panose="04020705040A02060702" pitchFamily="82" charset="0"/>
                <a:cs typeface="Verdana"/>
              </a:rPr>
              <a:t>a</a:t>
            </a:r>
            <a:r>
              <a:rPr sz="4800" spc="-195" dirty="0">
                <a:latin typeface="Algerian" panose="04020705040A02060702" pitchFamily="82" charset="0"/>
                <a:cs typeface="Verdana"/>
              </a:rPr>
              <a:t>m  </a:t>
            </a:r>
            <a:r>
              <a:rPr sz="4800" spc="10" dirty="0">
                <a:latin typeface="Algerian" panose="04020705040A02060702" pitchFamily="82" charset="0"/>
                <a:cs typeface="Verdana"/>
              </a:rPr>
              <a:t>K</a:t>
            </a:r>
            <a:r>
              <a:rPr sz="4800" spc="-135" dirty="0">
                <a:latin typeface="Algerian" panose="04020705040A02060702" pitchFamily="82" charset="0"/>
                <a:cs typeface="Verdana"/>
              </a:rPr>
              <a:t>e</a:t>
            </a:r>
            <a:r>
              <a:rPr sz="4800" spc="55" dirty="0">
                <a:latin typeface="Algerian" panose="04020705040A02060702" pitchFamily="82" charset="0"/>
                <a:cs typeface="Verdana"/>
              </a:rPr>
              <a:t>l</a:t>
            </a:r>
            <a:r>
              <a:rPr sz="4800" spc="-15" dirty="0">
                <a:latin typeface="Algerian" panose="04020705040A02060702" pitchFamily="82" charset="0"/>
                <a:cs typeface="Verdana"/>
              </a:rPr>
              <a:t>a</a:t>
            </a:r>
            <a:r>
              <a:rPr sz="4800" spc="204" dirty="0">
                <a:latin typeface="Algerian" panose="04020705040A02060702" pitchFamily="82" charset="0"/>
                <a:cs typeface="Verdana"/>
              </a:rPr>
              <a:t>s</a:t>
            </a:r>
            <a:r>
              <a:rPr sz="4800" spc="-660" dirty="0">
                <a:latin typeface="Algerian" panose="04020705040A02060702" pitchFamily="82" charset="0"/>
                <a:cs typeface="Verdana"/>
              </a:rPr>
              <a:t> </a:t>
            </a:r>
            <a:r>
              <a:rPr sz="4800" spc="220" dirty="0">
                <a:latin typeface="Algerian" panose="04020705040A02060702" pitchFamily="82" charset="0"/>
                <a:cs typeface="Verdana"/>
              </a:rPr>
              <a:t>4</a:t>
            </a:r>
            <a:r>
              <a:rPr sz="4800" spc="-660" dirty="0">
                <a:latin typeface="Algerian" panose="04020705040A02060702" pitchFamily="82" charset="0"/>
                <a:cs typeface="Verdana"/>
              </a:rPr>
              <a:t> </a:t>
            </a:r>
            <a:r>
              <a:rPr sz="4800" spc="-80" dirty="0">
                <a:latin typeface="Algerian" panose="04020705040A02060702" pitchFamily="82" charset="0"/>
                <a:cs typeface="Verdana"/>
              </a:rPr>
              <a:t>S</a:t>
            </a:r>
            <a:r>
              <a:rPr sz="4800" spc="-254" dirty="0">
                <a:latin typeface="Algerian" panose="04020705040A02060702" pitchFamily="82" charset="0"/>
                <a:cs typeface="Verdana"/>
              </a:rPr>
              <a:t>D</a:t>
            </a:r>
            <a:endParaRPr sz="4800" dirty="0">
              <a:latin typeface="Algerian" panose="04020705040A02060702" pitchFamily="82" charset="0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140487" y="6856874"/>
            <a:ext cx="295021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spc="595" dirty="0">
                <a:solidFill>
                  <a:schemeClr val="bg1"/>
                </a:solidFill>
                <a:latin typeface="Algerian" panose="04020705040A02060702" pitchFamily="82" charset="0"/>
                <a:cs typeface="Verdana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r>
              <a:rPr sz="7000" spc="-110" dirty="0">
                <a:solidFill>
                  <a:schemeClr val="bg1"/>
                </a:solidFill>
                <a:latin typeface="Algerian" panose="04020705040A02060702" pitchFamily="82" charset="0"/>
                <a:cs typeface="Verdana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</a:t>
            </a:r>
            <a:r>
              <a:rPr sz="7000" spc="210" dirty="0">
                <a:solidFill>
                  <a:schemeClr val="bg1"/>
                </a:solidFill>
                <a:latin typeface="Algerian" panose="04020705040A02060702" pitchFamily="82" charset="0"/>
                <a:cs typeface="Verdana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</a:t>
            </a:r>
            <a:r>
              <a:rPr sz="7000" spc="50" dirty="0">
                <a:solidFill>
                  <a:schemeClr val="bg1"/>
                </a:solidFill>
                <a:latin typeface="Algerian" panose="04020705040A02060702" pitchFamily="82" charset="0"/>
                <a:cs typeface="Verdana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</a:t>
            </a:r>
            <a:r>
              <a:rPr sz="7000" spc="-400" dirty="0">
                <a:solidFill>
                  <a:schemeClr val="bg1"/>
                </a:solidFill>
                <a:latin typeface="Algerian" panose="04020705040A02060702" pitchFamily="82" charset="0"/>
                <a:cs typeface="Verdana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endParaRPr sz="7000" dirty="0">
              <a:solidFill>
                <a:schemeClr val="bg1"/>
              </a:solidFill>
              <a:latin typeface="Algerian" panose="04020705040A02060702" pitchFamily="82" charset="0"/>
              <a:cs typeface="Verdana"/>
            </a:endParaRPr>
          </a:p>
        </p:txBody>
      </p:sp>
      <p:pic>
        <p:nvPicPr>
          <p:cNvPr id="28" name="bensound-ukulele">
            <a:hlinkClick r:id="" action="ppaction://media"/>
            <a:extLst>
              <a:ext uri="{FF2B5EF4-FFF2-40B4-BE49-F238E27FC236}">
                <a16:creationId xmlns:a16="http://schemas.microsoft.com/office/drawing/2014/main" id="{B5C71CF3-2C9B-1F6A-F2C5-5A24E2B9FC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4188"/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48809" y="287777"/>
            <a:ext cx="1152842" cy="115284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17" y="3196023"/>
            <a:ext cx="4410075" cy="2295525"/>
            <a:chOff x="1028717" y="3196023"/>
            <a:chExt cx="4410075" cy="2295525"/>
          </a:xfrm>
        </p:grpSpPr>
        <p:sp>
          <p:nvSpPr>
            <p:cNvPr id="3" name="object 3">
              <a:hlinkClick r:id="rId4" action="ppaction://hlinksldjump"/>
            </p:cNvPr>
            <p:cNvSpPr/>
            <p:nvPr/>
          </p:nvSpPr>
          <p:spPr>
            <a:xfrm>
              <a:off x="1122010" y="3318634"/>
              <a:ext cx="4204335" cy="2070100"/>
            </a:xfrm>
            <a:custGeom>
              <a:avLst/>
              <a:gdLst/>
              <a:ahLst/>
              <a:cxnLst/>
              <a:rect l="l" t="t" r="r" b="b"/>
              <a:pathLst>
                <a:path w="4204335" h="2070100">
                  <a:moveTo>
                    <a:pt x="4203814" y="2069598"/>
                  </a:moveTo>
                  <a:lnTo>
                    <a:pt x="0" y="2069598"/>
                  </a:lnTo>
                  <a:lnTo>
                    <a:pt x="0" y="0"/>
                  </a:lnTo>
                  <a:lnTo>
                    <a:pt x="4203814" y="0"/>
                  </a:lnTo>
                  <a:lnTo>
                    <a:pt x="4203814" y="2069598"/>
                  </a:lnTo>
                  <a:close/>
                </a:path>
              </a:pathLst>
            </a:custGeom>
            <a:solidFill>
              <a:srgbClr val="8C61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3434" y="3210740"/>
              <a:ext cx="4380865" cy="2266315"/>
            </a:xfrm>
            <a:custGeom>
              <a:avLst/>
              <a:gdLst/>
              <a:ahLst/>
              <a:cxnLst/>
              <a:rect l="l" t="t" r="r" b="b"/>
              <a:pathLst>
                <a:path w="4380865" h="2266315">
                  <a:moveTo>
                    <a:pt x="176795" y="0"/>
                  </a:moveTo>
                  <a:lnTo>
                    <a:pt x="4380610" y="0"/>
                  </a:lnTo>
                  <a:lnTo>
                    <a:pt x="4380610" y="2069598"/>
                  </a:lnTo>
                  <a:lnTo>
                    <a:pt x="176795" y="2069598"/>
                  </a:lnTo>
                  <a:lnTo>
                    <a:pt x="176795" y="0"/>
                  </a:lnTo>
                  <a:close/>
                </a:path>
                <a:path w="4380865" h="2266315">
                  <a:moveTo>
                    <a:pt x="0" y="196170"/>
                  </a:moveTo>
                  <a:lnTo>
                    <a:pt x="4203814" y="196170"/>
                  </a:lnTo>
                  <a:lnTo>
                    <a:pt x="4203814" y="2265769"/>
                  </a:lnTo>
                  <a:lnTo>
                    <a:pt x="0" y="2265769"/>
                  </a:lnTo>
                  <a:lnTo>
                    <a:pt x="0" y="196170"/>
                  </a:lnTo>
                  <a:close/>
                </a:path>
              </a:pathLst>
            </a:custGeom>
            <a:ln w="29445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>
            <a:hlinkClick r:id="rId5" action="ppaction://hlinksldjump"/>
          </p:cNvPr>
          <p:cNvSpPr/>
          <p:nvPr/>
        </p:nvSpPr>
        <p:spPr>
          <a:xfrm>
            <a:off x="457246" y="8809028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6766742" y="3196023"/>
            <a:ext cx="4410075" cy="2295525"/>
            <a:chOff x="6766742" y="3196023"/>
            <a:chExt cx="4410075" cy="2295525"/>
          </a:xfrm>
        </p:grpSpPr>
        <p:sp>
          <p:nvSpPr>
            <p:cNvPr id="9" name="object 9">
              <a:hlinkClick r:id="rId6" action="ppaction://hlinksldjump"/>
            </p:cNvPr>
            <p:cNvSpPr/>
            <p:nvPr/>
          </p:nvSpPr>
          <p:spPr>
            <a:xfrm>
              <a:off x="6860034" y="3318634"/>
              <a:ext cx="4204335" cy="2070100"/>
            </a:xfrm>
            <a:custGeom>
              <a:avLst/>
              <a:gdLst/>
              <a:ahLst/>
              <a:cxnLst/>
              <a:rect l="l" t="t" r="r" b="b"/>
              <a:pathLst>
                <a:path w="4204334" h="2070100">
                  <a:moveTo>
                    <a:pt x="4203814" y="2069598"/>
                  </a:moveTo>
                  <a:lnTo>
                    <a:pt x="0" y="2069598"/>
                  </a:lnTo>
                  <a:lnTo>
                    <a:pt x="0" y="0"/>
                  </a:lnTo>
                  <a:lnTo>
                    <a:pt x="4203814" y="0"/>
                  </a:lnTo>
                  <a:lnTo>
                    <a:pt x="4203814" y="2069598"/>
                  </a:lnTo>
                  <a:close/>
                </a:path>
              </a:pathLst>
            </a:custGeom>
            <a:solidFill>
              <a:srgbClr val="8C61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781458" y="3210740"/>
              <a:ext cx="4380865" cy="2266315"/>
            </a:xfrm>
            <a:custGeom>
              <a:avLst/>
              <a:gdLst/>
              <a:ahLst/>
              <a:cxnLst/>
              <a:rect l="l" t="t" r="r" b="b"/>
              <a:pathLst>
                <a:path w="4380865" h="2266315">
                  <a:moveTo>
                    <a:pt x="176795" y="0"/>
                  </a:moveTo>
                  <a:lnTo>
                    <a:pt x="4380610" y="0"/>
                  </a:lnTo>
                  <a:lnTo>
                    <a:pt x="4380610" y="2069598"/>
                  </a:lnTo>
                  <a:lnTo>
                    <a:pt x="176795" y="2069598"/>
                  </a:lnTo>
                  <a:lnTo>
                    <a:pt x="176795" y="0"/>
                  </a:lnTo>
                  <a:close/>
                </a:path>
                <a:path w="4380865" h="2266315">
                  <a:moveTo>
                    <a:pt x="0" y="196170"/>
                  </a:moveTo>
                  <a:lnTo>
                    <a:pt x="4203814" y="196170"/>
                  </a:lnTo>
                  <a:lnTo>
                    <a:pt x="4203814" y="2265769"/>
                  </a:lnTo>
                  <a:lnTo>
                    <a:pt x="0" y="2265769"/>
                  </a:lnTo>
                  <a:lnTo>
                    <a:pt x="0" y="196170"/>
                  </a:lnTo>
                  <a:close/>
                </a:path>
              </a:pathLst>
            </a:custGeom>
            <a:ln w="29445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2503047" y="3196023"/>
            <a:ext cx="4410075" cy="2295525"/>
            <a:chOff x="12503047" y="3196023"/>
            <a:chExt cx="4410075" cy="2295525"/>
          </a:xfrm>
        </p:grpSpPr>
        <p:sp>
          <p:nvSpPr>
            <p:cNvPr id="12" name="object 12">
              <a:hlinkClick r:id="rId7" action="ppaction://hlinksldjump"/>
            </p:cNvPr>
            <p:cNvSpPr/>
            <p:nvPr/>
          </p:nvSpPr>
          <p:spPr>
            <a:xfrm>
              <a:off x="12596340" y="3318634"/>
              <a:ext cx="4204335" cy="2070100"/>
            </a:xfrm>
            <a:custGeom>
              <a:avLst/>
              <a:gdLst/>
              <a:ahLst/>
              <a:cxnLst/>
              <a:rect l="l" t="t" r="r" b="b"/>
              <a:pathLst>
                <a:path w="4204334" h="2070100">
                  <a:moveTo>
                    <a:pt x="4203814" y="2069598"/>
                  </a:moveTo>
                  <a:lnTo>
                    <a:pt x="0" y="2069598"/>
                  </a:lnTo>
                  <a:lnTo>
                    <a:pt x="0" y="0"/>
                  </a:lnTo>
                  <a:lnTo>
                    <a:pt x="4203814" y="0"/>
                  </a:lnTo>
                  <a:lnTo>
                    <a:pt x="4203814" y="2069598"/>
                  </a:lnTo>
                  <a:close/>
                </a:path>
              </a:pathLst>
            </a:custGeom>
            <a:solidFill>
              <a:srgbClr val="8C61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517764" y="3210740"/>
              <a:ext cx="4380865" cy="2266315"/>
            </a:xfrm>
            <a:custGeom>
              <a:avLst/>
              <a:gdLst/>
              <a:ahLst/>
              <a:cxnLst/>
              <a:rect l="l" t="t" r="r" b="b"/>
              <a:pathLst>
                <a:path w="4380865" h="2266315">
                  <a:moveTo>
                    <a:pt x="176795" y="0"/>
                  </a:moveTo>
                  <a:lnTo>
                    <a:pt x="4380610" y="0"/>
                  </a:lnTo>
                  <a:lnTo>
                    <a:pt x="4380610" y="2069598"/>
                  </a:lnTo>
                  <a:lnTo>
                    <a:pt x="176795" y="2069598"/>
                  </a:lnTo>
                  <a:lnTo>
                    <a:pt x="176795" y="0"/>
                  </a:lnTo>
                  <a:close/>
                </a:path>
                <a:path w="4380865" h="2266315">
                  <a:moveTo>
                    <a:pt x="0" y="196170"/>
                  </a:moveTo>
                  <a:lnTo>
                    <a:pt x="4203814" y="196170"/>
                  </a:lnTo>
                  <a:lnTo>
                    <a:pt x="4203814" y="2265769"/>
                  </a:lnTo>
                  <a:lnTo>
                    <a:pt x="0" y="2265769"/>
                  </a:lnTo>
                  <a:lnTo>
                    <a:pt x="0" y="196170"/>
                  </a:lnTo>
                  <a:close/>
                </a:path>
              </a:pathLst>
            </a:custGeom>
            <a:ln w="29445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9911241" y="6293620"/>
            <a:ext cx="4410075" cy="2295525"/>
            <a:chOff x="9911241" y="6293620"/>
            <a:chExt cx="4410075" cy="2295525"/>
          </a:xfrm>
        </p:grpSpPr>
        <p:sp>
          <p:nvSpPr>
            <p:cNvPr id="15" name="object 15">
              <a:hlinkClick r:id="rId8" action="ppaction://hlinksldjump"/>
            </p:cNvPr>
            <p:cNvSpPr/>
            <p:nvPr/>
          </p:nvSpPr>
          <p:spPr>
            <a:xfrm>
              <a:off x="10004534" y="6416231"/>
              <a:ext cx="4204335" cy="2070100"/>
            </a:xfrm>
            <a:custGeom>
              <a:avLst/>
              <a:gdLst/>
              <a:ahLst/>
              <a:cxnLst/>
              <a:rect l="l" t="t" r="r" b="b"/>
              <a:pathLst>
                <a:path w="4204334" h="2070100">
                  <a:moveTo>
                    <a:pt x="4203814" y="2069598"/>
                  </a:moveTo>
                  <a:lnTo>
                    <a:pt x="0" y="2069598"/>
                  </a:lnTo>
                  <a:lnTo>
                    <a:pt x="0" y="0"/>
                  </a:lnTo>
                  <a:lnTo>
                    <a:pt x="4203814" y="0"/>
                  </a:lnTo>
                  <a:lnTo>
                    <a:pt x="4203814" y="2069598"/>
                  </a:lnTo>
                  <a:close/>
                </a:path>
              </a:pathLst>
            </a:custGeom>
            <a:solidFill>
              <a:srgbClr val="8C61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925958" y="6308337"/>
              <a:ext cx="4380865" cy="2266315"/>
            </a:xfrm>
            <a:custGeom>
              <a:avLst/>
              <a:gdLst/>
              <a:ahLst/>
              <a:cxnLst/>
              <a:rect l="l" t="t" r="r" b="b"/>
              <a:pathLst>
                <a:path w="4380865" h="2266315">
                  <a:moveTo>
                    <a:pt x="176795" y="0"/>
                  </a:moveTo>
                  <a:lnTo>
                    <a:pt x="4380610" y="0"/>
                  </a:lnTo>
                  <a:lnTo>
                    <a:pt x="4380610" y="2069598"/>
                  </a:lnTo>
                  <a:lnTo>
                    <a:pt x="176795" y="2069598"/>
                  </a:lnTo>
                  <a:lnTo>
                    <a:pt x="176795" y="0"/>
                  </a:lnTo>
                  <a:close/>
                </a:path>
                <a:path w="4380865" h="2266315">
                  <a:moveTo>
                    <a:pt x="0" y="196170"/>
                  </a:moveTo>
                  <a:lnTo>
                    <a:pt x="4203814" y="196170"/>
                  </a:lnTo>
                  <a:lnTo>
                    <a:pt x="4203814" y="2265769"/>
                  </a:lnTo>
                  <a:lnTo>
                    <a:pt x="0" y="2265769"/>
                  </a:lnTo>
                  <a:lnTo>
                    <a:pt x="0" y="196170"/>
                  </a:lnTo>
                  <a:close/>
                </a:path>
              </a:pathLst>
            </a:custGeom>
            <a:ln w="29445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3622242" y="6293620"/>
            <a:ext cx="4410075" cy="2295525"/>
            <a:chOff x="3622242" y="6293620"/>
            <a:chExt cx="4410075" cy="2295525"/>
          </a:xfrm>
        </p:grpSpPr>
        <p:sp>
          <p:nvSpPr>
            <p:cNvPr id="18" name="object 18">
              <a:hlinkClick r:id="rId9" action="ppaction://hlinksldjump"/>
            </p:cNvPr>
            <p:cNvSpPr/>
            <p:nvPr/>
          </p:nvSpPr>
          <p:spPr>
            <a:xfrm>
              <a:off x="3715535" y="6416231"/>
              <a:ext cx="4204335" cy="2070100"/>
            </a:xfrm>
            <a:custGeom>
              <a:avLst/>
              <a:gdLst/>
              <a:ahLst/>
              <a:cxnLst/>
              <a:rect l="l" t="t" r="r" b="b"/>
              <a:pathLst>
                <a:path w="4204334" h="2070100">
                  <a:moveTo>
                    <a:pt x="4203814" y="2069598"/>
                  </a:moveTo>
                  <a:lnTo>
                    <a:pt x="0" y="2069598"/>
                  </a:lnTo>
                  <a:lnTo>
                    <a:pt x="0" y="0"/>
                  </a:lnTo>
                  <a:lnTo>
                    <a:pt x="4203814" y="0"/>
                  </a:lnTo>
                  <a:lnTo>
                    <a:pt x="4203814" y="2069598"/>
                  </a:lnTo>
                  <a:close/>
                </a:path>
              </a:pathLst>
            </a:custGeom>
            <a:solidFill>
              <a:srgbClr val="8C61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636959" y="6308337"/>
              <a:ext cx="4380865" cy="2266315"/>
            </a:xfrm>
            <a:custGeom>
              <a:avLst/>
              <a:gdLst/>
              <a:ahLst/>
              <a:cxnLst/>
              <a:rect l="l" t="t" r="r" b="b"/>
              <a:pathLst>
                <a:path w="4380865" h="2266315">
                  <a:moveTo>
                    <a:pt x="176795" y="0"/>
                  </a:moveTo>
                  <a:lnTo>
                    <a:pt x="4380610" y="0"/>
                  </a:lnTo>
                  <a:lnTo>
                    <a:pt x="4380610" y="2069598"/>
                  </a:lnTo>
                  <a:lnTo>
                    <a:pt x="176795" y="2069598"/>
                  </a:lnTo>
                  <a:lnTo>
                    <a:pt x="176795" y="0"/>
                  </a:lnTo>
                  <a:close/>
                </a:path>
                <a:path w="4380865" h="2266315">
                  <a:moveTo>
                    <a:pt x="0" y="196170"/>
                  </a:moveTo>
                  <a:lnTo>
                    <a:pt x="4203814" y="196170"/>
                  </a:lnTo>
                  <a:lnTo>
                    <a:pt x="4203814" y="2265769"/>
                  </a:lnTo>
                  <a:lnTo>
                    <a:pt x="0" y="2265769"/>
                  </a:lnTo>
                  <a:lnTo>
                    <a:pt x="0" y="196170"/>
                  </a:lnTo>
                  <a:close/>
                </a:path>
              </a:pathLst>
            </a:custGeom>
            <a:ln w="29445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7" name="object 2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441045" y="530013"/>
            <a:ext cx="6238859" cy="1485899"/>
          </a:xfrm>
          <a:prstGeom prst="rect">
            <a:avLst/>
          </a:prstGeom>
        </p:spPr>
      </p:pic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6549639" y="727941"/>
            <a:ext cx="402167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spc="270" dirty="0">
                <a:solidFill>
                  <a:srgbClr val="4E3C16"/>
                </a:solidFill>
                <a:latin typeface="Algerian" panose="04020705040A02060702" pitchFamily="82" charset="0"/>
                <a:ea typeface="Verdana" panose="020B0604030504040204" pitchFamily="34" charset="0"/>
                <a:cs typeface="Lucida Sans Unicode"/>
              </a:rPr>
              <a:t>G</a:t>
            </a:r>
            <a:r>
              <a:rPr sz="7000" spc="355" dirty="0">
                <a:solidFill>
                  <a:srgbClr val="4E3C16"/>
                </a:solidFill>
                <a:latin typeface="Algerian" panose="04020705040A02060702" pitchFamily="82" charset="0"/>
                <a:ea typeface="Verdana" panose="020B0604030504040204" pitchFamily="34" charset="0"/>
                <a:cs typeface="Lucida Sans Unicode"/>
              </a:rPr>
              <a:t>a</a:t>
            </a:r>
            <a:r>
              <a:rPr sz="7000" spc="-350" dirty="0">
                <a:solidFill>
                  <a:srgbClr val="4E3C16"/>
                </a:solidFill>
                <a:latin typeface="Algerian" panose="04020705040A02060702" pitchFamily="82" charset="0"/>
                <a:ea typeface="Verdana" panose="020B0604030504040204" pitchFamily="34" charset="0"/>
                <a:cs typeface="Lucida Sans Unicode"/>
              </a:rPr>
              <a:t>m</a:t>
            </a:r>
            <a:r>
              <a:rPr sz="7000" spc="-150" dirty="0">
                <a:solidFill>
                  <a:srgbClr val="4E3C16"/>
                </a:solidFill>
                <a:latin typeface="Algerian" panose="04020705040A02060702" pitchFamily="82" charset="0"/>
                <a:ea typeface="Verdana" panose="020B0604030504040204" pitchFamily="34" charset="0"/>
                <a:cs typeface="Lucida Sans Unicode"/>
              </a:rPr>
              <a:t>b</a:t>
            </a:r>
            <a:r>
              <a:rPr sz="7000" spc="355" dirty="0">
                <a:solidFill>
                  <a:srgbClr val="4E3C16"/>
                </a:solidFill>
                <a:latin typeface="Algerian" panose="04020705040A02060702" pitchFamily="82" charset="0"/>
                <a:ea typeface="Verdana" panose="020B0604030504040204" pitchFamily="34" charset="0"/>
                <a:cs typeface="Lucida Sans Unicode"/>
              </a:rPr>
              <a:t>a</a:t>
            </a:r>
            <a:r>
              <a:rPr sz="7000" spc="434" dirty="0">
                <a:solidFill>
                  <a:srgbClr val="4E3C16"/>
                </a:solidFill>
                <a:latin typeface="Algerian" panose="04020705040A02060702" pitchFamily="82" charset="0"/>
                <a:ea typeface="Verdana" panose="020B0604030504040204" pitchFamily="34" charset="0"/>
                <a:cs typeface="Lucida Sans Unicode"/>
              </a:rPr>
              <a:t>r</a:t>
            </a:r>
            <a:endParaRPr sz="7000" dirty="0">
              <a:latin typeface="Algerian" panose="04020705040A02060702" pitchFamily="82" charset="0"/>
              <a:ea typeface="Verdana" panose="020B0604030504040204" pitchFamily="34" charset="0"/>
              <a:cs typeface="Lucida Sans Unicode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5EBAA8-4460-BE57-DCC7-78628302367D}"/>
              </a:ext>
            </a:extLst>
          </p:cNvPr>
          <p:cNvSpPr txBox="1"/>
          <p:nvPr/>
        </p:nvSpPr>
        <p:spPr>
          <a:xfrm>
            <a:off x="2035392" y="4066898"/>
            <a:ext cx="23775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Reboisasi</a:t>
            </a:r>
            <a:endParaRPr lang="en-US" sz="3000" dirty="0">
              <a:solidFill>
                <a:schemeClr val="bg1"/>
              </a:solidFill>
              <a:latin typeface="Comic Sans MS" panose="030F0702030302020204" pitchFamily="66" charset="0"/>
              <a:ea typeface="Verdana" panose="020B060403050404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73E4DF-0C1A-9828-E11D-AB77AD2A42EC}"/>
              </a:ext>
            </a:extLst>
          </p:cNvPr>
          <p:cNvSpPr txBox="1"/>
          <p:nvPr/>
        </p:nvSpPr>
        <p:spPr>
          <a:xfrm>
            <a:off x="7143598" y="3836065"/>
            <a:ext cx="3656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Keseimbangan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alam</a:t>
            </a:r>
            <a:endParaRPr lang="en-US" sz="2800" dirty="0">
              <a:solidFill>
                <a:schemeClr val="bg1"/>
              </a:solidFill>
              <a:latin typeface="Comic Sans MS" panose="030F0702030302020204" pitchFamily="66" charset="0"/>
              <a:ea typeface="Verdana" panose="020B060403050404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E953163-C481-1A5D-0AB6-17E14346ED8A}"/>
              </a:ext>
            </a:extLst>
          </p:cNvPr>
          <p:cNvSpPr txBox="1"/>
          <p:nvPr/>
        </p:nvSpPr>
        <p:spPr>
          <a:xfrm>
            <a:off x="4385458" y="6481785"/>
            <a:ext cx="27581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Mencegah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erosi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&amp; </a:t>
            </a:r>
            <a:r>
              <a:rPr lang="en-US" sz="2800" dirty="0" err="1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pengikisan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tanah</a:t>
            </a:r>
            <a:endParaRPr lang="en-US" sz="2800" dirty="0">
              <a:solidFill>
                <a:schemeClr val="bg1"/>
              </a:solidFill>
              <a:latin typeface="Comic Sans MS" panose="030F0702030302020204" pitchFamily="66" charset="0"/>
              <a:ea typeface="Verdana" panose="020B060403050404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5BBFB7-5807-DCF7-BBAF-5FF6FD5979E8}"/>
              </a:ext>
            </a:extLst>
          </p:cNvPr>
          <p:cNvSpPr txBox="1"/>
          <p:nvPr/>
        </p:nvSpPr>
        <p:spPr>
          <a:xfrm>
            <a:off x="10682293" y="6712617"/>
            <a:ext cx="28681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Melindungi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mahkluk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hidup</a:t>
            </a:r>
            <a:endParaRPr lang="en-US" sz="2800" dirty="0">
              <a:solidFill>
                <a:schemeClr val="bg1"/>
              </a:solidFill>
              <a:latin typeface="Comic Sans MS" panose="030F0702030302020204" pitchFamily="66" charset="0"/>
              <a:ea typeface="Verdana" panose="020B060403050404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2DB9C1-E011-E1E0-1539-6E79D4B71D2B}"/>
              </a:ext>
            </a:extLst>
          </p:cNvPr>
          <p:cNvSpPr txBox="1"/>
          <p:nvPr/>
        </p:nvSpPr>
        <p:spPr>
          <a:xfrm>
            <a:off x="13126916" y="3836064"/>
            <a:ext cx="32013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Mengontrol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suhu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bumi</a:t>
            </a:r>
            <a:endParaRPr lang="en-US" sz="2800" dirty="0">
              <a:solidFill>
                <a:schemeClr val="bg1"/>
              </a:solidFill>
              <a:latin typeface="Comic Sans MS" panose="030F0702030302020204" pitchFamily="66" charset="0"/>
              <a:ea typeface="Verdana" panose="020B0604030504040204" pitchFamily="34" charset="0"/>
            </a:endParaRPr>
          </a:p>
        </p:txBody>
      </p:sp>
      <p:sp>
        <p:nvSpPr>
          <p:cNvPr id="6" name="object 7">
            <a:hlinkClick r:id="rId4" action="ppaction://hlinksldjump"/>
            <a:extLst>
              <a:ext uri="{FF2B5EF4-FFF2-40B4-BE49-F238E27FC236}">
                <a16:creationId xmlns:a16="http://schemas.microsoft.com/office/drawing/2014/main" id="{874893A4-EEFC-F7CB-748F-DAF9760E1989}"/>
              </a:ext>
            </a:extLst>
          </p:cNvPr>
          <p:cNvSpPr/>
          <p:nvPr/>
        </p:nvSpPr>
        <p:spPr>
          <a:xfrm>
            <a:off x="16784105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1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90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7" y="119094"/>
                </a:lnTo>
                <a:lnTo>
                  <a:pt x="192387" y="128525"/>
                </a:lnTo>
                <a:lnTo>
                  <a:pt x="154242" y="154242"/>
                </a:lnTo>
                <a:lnTo>
                  <a:pt x="128525" y="192387"/>
                </a:lnTo>
                <a:lnTo>
                  <a:pt x="119096" y="239090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1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90"/>
                </a:lnTo>
                <a:lnTo>
                  <a:pt x="824219" y="192384"/>
                </a:lnTo>
                <a:lnTo>
                  <a:pt x="798501" y="154242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90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566552" y="654566"/>
                </a:moveTo>
                <a:lnTo>
                  <a:pt x="544140" y="650207"/>
                </a:lnTo>
                <a:lnTo>
                  <a:pt x="524447" y="637132"/>
                </a:lnTo>
                <a:lnTo>
                  <a:pt x="511376" y="617440"/>
                </a:lnTo>
                <a:lnTo>
                  <a:pt x="507019" y="595030"/>
                </a:lnTo>
                <a:lnTo>
                  <a:pt x="511376" y="572618"/>
                </a:lnTo>
                <a:lnTo>
                  <a:pt x="524447" y="552922"/>
                </a:lnTo>
                <a:lnTo>
                  <a:pt x="541889" y="535487"/>
                </a:lnTo>
                <a:lnTo>
                  <a:pt x="268822" y="535487"/>
                </a:lnTo>
                <a:lnTo>
                  <a:pt x="245655" y="530804"/>
                </a:lnTo>
                <a:lnTo>
                  <a:pt x="226727" y="518037"/>
                </a:lnTo>
                <a:lnTo>
                  <a:pt x="213961" y="499108"/>
                </a:lnTo>
                <a:lnTo>
                  <a:pt x="209278" y="475936"/>
                </a:lnTo>
                <a:lnTo>
                  <a:pt x="213961" y="452768"/>
                </a:lnTo>
                <a:lnTo>
                  <a:pt x="226727" y="433841"/>
                </a:lnTo>
                <a:lnTo>
                  <a:pt x="245655" y="421075"/>
                </a:lnTo>
                <a:lnTo>
                  <a:pt x="268822" y="416392"/>
                </a:lnTo>
                <a:lnTo>
                  <a:pt x="541889" y="416392"/>
                </a:lnTo>
                <a:lnTo>
                  <a:pt x="524447" y="398950"/>
                </a:lnTo>
                <a:lnTo>
                  <a:pt x="511376" y="379256"/>
                </a:lnTo>
                <a:lnTo>
                  <a:pt x="507019" y="356845"/>
                </a:lnTo>
                <a:lnTo>
                  <a:pt x="511376" y="334433"/>
                </a:lnTo>
                <a:lnTo>
                  <a:pt x="524447" y="314739"/>
                </a:lnTo>
                <a:lnTo>
                  <a:pt x="544140" y="301668"/>
                </a:lnTo>
                <a:lnTo>
                  <a:pt x="566552" y="297311"/>
                </a:lnTo>
                <a:lnTo>
                  <a:pt x="588964" y="301668"/>
                </a:lnTo>
                <a:lnTo>
                  <a:pt x="728052" y="434134"/>
                </a:lnTo>
                <a:lnTo>
                  <a:pt x="745194" y="475936"/>
                </a:lnTo>
                <a:lnTo>
                  <a:pt x="744016" y="487771"/>
                </a:lnTo>
                <a:lnTo>
                  <a:pt x="608657" y="637132"/>
                </a:lnTo>
                <a:lnTo>
                  <a:pt x="588964" y="650207"/>
                </a:lnTo>
                <a:lnTo>
                  <a:pt x="566552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0">
            <a:hlinkClick r:id="rId11" action="ppaction://hlinksldjump"/>
            <a:extLst>
              <a:ext uri="{FF2B5EF4-FFF2-40B4-BE49-F238E27FC236}">
                <a16:creationId xmlns:a16="http://schemas.microsoft.com/office/drawing/2014/main" id="{733BC4E5-346E-B888-49D9-5297868C3361}"/>
              </a:ext>
            </a:extLst>
          </p:cNvPr>
          <p:cNvSpPr/>
          <p:nvPr/>
        </p:nvSpPr>
        <p:spPr>
          <a:xfrm>
            <a:off x="15531510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0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89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0" y="119094"/>
                </a:lnTo>
                <a:lnTo>
                  <a:pt x="192384" y="128525"/>
                </a:lnTo>
                <a:lnTo>
                  <a:pt x="154242" y="154241"/>
                </a:lnTo>
                <a:lnTo>
                  <a:pt x="128525" y="192384"/>
                </a:lnTo>
                <a:lnTo>
                  <a:pt x="119094" y="239089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0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89"/>
                </a:lnTo>
                <a:lnTo>
                  <a:pt x="824219" y="192384"/>
                </a:lnTo>
                <a:lnTo>
                  <a:pt x="798501" y="154241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89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386184" y="654566"/>
                </a:moveTo>
                <a:lnTo>
                  <a:pt x="344079" y="637132"/>
                </a:lnTo>
                <a:lnTo>
                  <a:pt x="224548" y="517587"/>
                </a:lnTo>
                <a:lnTo>
                  <a:pt x="207549" y="475936"/>
                </a:lnTo>
                <a:lnTo>
                  <a:pt x="208727" y="464102"/>
                </a:lnTo>
                <a:lnTo>
                  <a:pt x="344079" y="314739"/>
                </a:lnTo>
                <a:lnTo>
                  <a:pt x="386184" y="297311"/>
                </a:lnTo>
                <a:lnTo>
                  <a:pt x="408596" y="301668"/>
                </a:lnTo>
                <a:lnTo>
                  <a:pt x="428289" y="314739"/>
                </a:lnTo>
                <a:lnTo>
                  <a:pt x="441364" y="334433"/>
                </a:lnTo>
                <a:lnTo>
                  <a:pt x="445723" y="356845"/>
                </a:lnTo>
                <a:lnTo>
                  <a:pt x="441364" y="379256"/>
                </a:lnTo>
                <a:lnTo>
                  <a:pt x="428289" y="398950"/>
                </a:lnTo>
                <a:lnTo>
                  <a:pt x="410854" y="416392"/>
                </a:lnTo>
                <a:lnTo>
                  <a:pt x="683914" y="416392"/>
                </a:lnTo>
                <a:lnTo>
                  <a:pt x="707086" y="421074"/>
                </a:lnTo>
                <a:lnTo>
                  <a:pt x="726016" y="433841"/>
                </a:lnTo>
                <a:lnTo>
                  <a:pt x="738783" y="452768"/>
                </a:lnTo>
                <a:lnTo>
                  <a:pt x="743465" y="475936"/>
                </a:lnTo>
                <a:lnTo>
                  <a:pt x="738783" y="499108"/>
                </a:lnTo>
                <a:lnTo>
                  <a:pt x="726016" y="518037"/>
                </a:lnTo>
                <a:lnTo>
                  <a:pt x="707086" y="530804"/>
                </a:lnTo>
                <a:lnTo>
                  <a:pt x="683914" y="535487"/>
                </a:lnTo>
                <a:lnTo>
                  <a:pt x="410854" y="535487"/>
                </a:lnTo>
                <a:lnTo>
                  <a:pt x="428289" y="552922"/>
                </a:lnTo>
                <a:lnTo>
                  <a:pt x="441364" y="572618"/>
                </a:lnTo>
                <a:lnTo>
                  <a:pt x="445723" y="595030"/>
                </a:lnTo>
                <a:lnTo>
                  <a:pt x="441364" y="617440"/>
                </a:lnTo>
                <a:lnTo>
                  <a:pt x="428289" y="637132"/>
                </a:lnTo>
                <a:lnTo>
                  <a:pt x="408596" y="650207"/>
                </a:lnTo>
                <a:lnTo>
                  <a:pt x="386184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22899" y="3503007"/>
            <a:ext cx="11039475" cy="5752465"/>
            <a:chOff x="3622899" y="3503007"/>
            <a:chExt cx="11039475" cy="5752465"/>
          </a:xfrm>
        </p:grpSpPr>
        <p:sp>
          <p:nvSpPr>
            <p:cNvPr id="3" name="object 3"/>
            <p:cNvSpPr/>
            <p:nvPr/>
          </p:nvSpPr>
          <p:spPr>
            <a:xfrm>
              <a:off x="3856468" y="3810283"/>
              <a:ext cx="10523220" cy="5187315"/>
            </a:xfrm>
            <a:custGeom>
              <a:avLst/>
              <a:gdLst/>
              <a:ahLst/>
              <a:cxnLst/>
              <a:rect l="l" t="t" r="r" b="b"/>
              <a:pathLst>
                <a:path w="10523219" h="5187315">
                  <a:moveTo>
                    <a:pt x="10523156" y="5186795"/>
                  </a:moveTo>
                  <a:lnTo>
                    <a:pt x="0" y="5186795"/>
                  </a:lnTo>
                  <a:lnTo>
                    <a:pt x="0" y="0"/>
                  </a:lnTo>
                  <a:lnTo>
                    <a:pt x="10523156" y="0"/>
                  </a:lnTo>
                  <a:lnTo>
                    <a:pt x="10523156" y="5186795"/>
                  </a:lnTo>
                  <a:close/>
                </a:path>
              </a:pathLst>
            </a:custGeom>
            <a:solidFill>
              <a:srgbClr val="8C6148">
                <a:alpha val="8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59774" y="3539881"/>
              <a:ext cx="10965815" cy="5678805"/>
            </a:xfrm>
            <a:custGeom>
              <a:avLst/>
              <a:gdLst/>
              <a:ahLst/>
              <a:cxnLst/>
              <a:rect l="l" t="t" r="r" b="b"/>
              <a:pathLst>
                <a:path w="10965815" h="5678805">
                  <a:moveTo>
                    <a:pt x="442562" y="0"/>
                  </a:moveTo>
                  <a:lnTo>
                    <a:pt x="10965718" y="0"/>
                  </a:lnTo>
                  <a:lnTo>
                    <a:pt x="10965718" y="5186795"/>
                  </a:lnTo>
                  <a:lnTo>
                    <a:pt x="442562" y="5186795"/>
                  </a:lnTo>
                  <a:lnTo>
                    <a:pt x="442562" y="0"/>
                  </a:lnTo>
                  <a:close/>
                </a:path>
                <a:path w="10965815" h="5678805">
                  <a:moveTo>
                    <a:pt x="0" y="491639"/>
                  </a:moveTo>
                  <a:lnTo>
                    <a:pt x="10523156" y="491639"/>
                  </a:lnTo>
                  <a:lnTo>
                    <a:pt x="10523156" y="5678434"/>
                  </a:lnTo>
                  <a:lnTo>
                    <a:pt x="0" y="5678434"/>
                  </a:lnTo>
                  <a:lnTo>
                    <a:pt x="0" y="491639"/>
                  </a:lnTo>
                  <a:close/>
                </a:path>
              </a:pathLst>
            </a:custGeom>
            <a:ln w="73753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11362" y="4372050"/>
              <a:ext cx="6067409" cy="4019549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92794" y="0"/>
            <a:ext cx="5476859" cy="249066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354543" y="1409700"/>
            <a:ext cx="275336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30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R</a:t>
            </a:r>
            <a:r>
              <a:rPr sz="4000" spc="8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e</a:t>
            </a:r>
            <a:r>
              <a:rPr sz="4000" spc="-9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b</a:t>
            </a:r>
            <a:r>
              <a:rPr sz="4000" spc="-1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o</a:t>
            </a:r>
            <a:r>
              <a:rPr sz="4000" spc="-2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i</a:t>
            </a:r>
            <a:r>
              <a:rPr sz="4000" spc="14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s</a:t>
            </a:r>
            <a:r>
              <a:rPr sz="4000" spc="229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a</a:t>
            </a:r>
            <a:r>
              <a:rPr sz="4000" spc="14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s</a:t>
            </a:r>
            <a:r>
              <a:rPr sz="4000" spc="7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i</a:t>
            </a:r>
            <a:endParaRPr sz="4000" dirty="0">
              <a:latin typeface="Comic Sans MS" panose="030F0702030302020204" pitchFamily="66" charset="0"/>
              <a:ea typeface="Verdana" panose="020B0604030504040204" pitchFamily="34" charset="0"/>
              <a:cs typeface="Lucida Sans Unicode"/>
            </a:endParaRPr>
          </a:p>
        </p:txBody>
      </p:sp>
      <p:sp>
        <p:nvSpPr>
          <p:cNvPr id="12" name="object 5">
            <a:hlinkClick r:id="rId6" action="ppaction://hlinksldjump"/>
            <a:extLst>
              <a:ext uri="{FF2B5EF4-FFF2-40B4-BE49-F238E27FC236}">
                <a16:creationId xmlns:a16="http://schemas.microsoft.com/office/drawing/2014/main" id="{C3C315DD-3214-3A76-C08D-C3A0A83D9A46}"/>
              </a:ext>
            </a:extLst>
          </p:cNvPr>
          <p:cNvSpPr/>
          <p:nvPr/>
        </p:nvSpPr>
        <p:spPr>
          <a:xfrm>
            <a:off x="457246" y="88011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4">
            <a:hlinkClick r:id="rId7" action="ppaction://hlinksldjump"/>
            <a:extLst>
              <a:ext uri="{FF2B5EF4-FFF2-40B4-BE49-F238E27FC236}">
                <a16:creationId xmlns:a16="http://schemas.microsoft.com/office/drawing/2014/main" id="{1B905BE5-5327-4428-8120-8855BFF616F5}"/>
              </a:ext>
            </a:extLst>
          </p:cNvPr>
          <p:cNvSpPr/>
          <p:nvPr/>
        </p:nvSpPr>
        <p:spPr>
          <a:xfrm>
            <a:off x="15531510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0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89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0" y="119094"/>
                </a:lnTo>
                <a:lnTo>
                  <a:pt x="192384" y="128525"/>
                </a:lnTo>
                <a:lnTo>
                  <a:pt x="154242" y="154241"/>
                </a:lnTo>
                <a:lnTo>
                  <a:pt x="128525" y="192384"/>
                </a:lnTo>
                <a:lnTo>
                  <a:pt x="119094" y="239089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0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89"/>
                </a:lnTo>
                <a:lnTo>
                  <a:pt x="824219" y="192384"/>
                </a:lnTo>
                <a:lnTo>
                  <a:pt x="798501" y="154241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89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386184" y="654566"/>
                </a:moveTo>
                <a:lnTo>
                  <a:pt x="344079" y="637132"/>
                </a:lnTo>
                <a:lnTo>
                  <a:pt x="224548" y="517587"/>
                </a:lnTo>
                <a:lnTo>
                  <a:pt x="207549" y="475936"/>
                </a:lnTo>
                <a:lnTo>
                  <a:pt x="208727" y="464102"/>
                </a:lnTo>
                <a:lnTo>
                  <a:pt x="344079" y="314739"/>
                </a:lnTo>
                <a:lnTo>
                  <a:pt x="386184" y="297311"/>
                </a:lnTo>
                <a:lnTo>
                  <a:pt x="408596" y="301668"/>
                </a:lnTo>
                <a:lnTo>
                  <a:pt x="428289" y="314739"/>
                </a:lnTo>
                <a:lnTo>
                  <a:pt x="441364" y="334433"/>
                </a:lnTo>
                <a:lnTo>
                  <a:pt x="445723" y="356845"/>
                </a:lnTo>
                <a:lnTo>
                  <a:pt x="441364" y="379256"/>
                </a:lnTo>
                <a:lnTo>
                  <a:pt x="428289" y="398950"/>
                </a:lnTo>
                <a:lnTo>
                  <a:pt x="410854" y="416392"/>
                </a:lnTo>
                <a:lnTo>
                  <a:pt x="683914" y="416392"/>
                </a:lnTo>
                <a:lnTo>
                  <a:pt x="707086" y="421074"/>
                </a:lnTo>
                <a:lnTo>
                  <a:pt x="726016" y="433841"/>
                </a:lnTo>
                <a:lnTo>
                  <a:pt x="738783" y="452768"/>
                </a:lnTo>
                <a:lnTo>
                  <a:pt x="743465" y="475936"/>
                </a:lnTo>
                <a:lnTo>
                  <a:pt x="738783" y="499108"/>
                </a:lnTo>
                <a:lnTo>
                  <a:pt x="726016" y="518037"/>
                </a:lnTo>
                <a:lnTo>
                  <a:pt x="707086" y="530804"/>
                </a:lnTo>
                <a:lnTo>
                  <a:pt x="683914" y="535487"/>
                </a:lnTo>
                <a:lnTo>
                  <a:pt x="410854" y="535487"/>
                </a:lnTo>
                <a:lnTo>
                  <a:pt x="428289" y="552922"/>
                </a:lnTo>
                <a:lnTo>
                  <a:pt x="441364" y="572618"/>
                </a:lnTo>
                <a:lnTo>
                  <a:pt x="445723" y="595030"/>
                </a:lnTo>
                <a:lnTo>
                  <a:pt x="441364" y="617440"/>
                </a:lnTo>
                <a:lnTo>
                  <a:pt x="428289" y="637132"/>
                </a:lnTo>
                <a:lnTo>
                  <a:pt x="408596" y="650207"/>
                </a:lnTo>
                <a:lnTo>
                  <a:pt x="386184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hlinkClick r:id="rId8" action="ppaction://hlinksldjump"/>
            <a:extLst>
              <a:ext uri="{FF2B5EF4-FFF2-40B4-BE49-F238E27FC236}">
                <a16:creationId xmlns:a16="http://schemas.microsoft.com/office/drawing/2014/main" id="{16479926-3293-C424-3969-502D9724AFFE}"/>
              </a:ext>
            </a:extLst>
          </p:cNvPr>
          <p:cNvSpPr/>
          <p:nvPr/>
        </p:nvSpPr>
        <p:spPr>
          <a:xfrm>
            <a:off x="16784105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1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90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7" y="119094"/>
                </a:lnTo>
                <a:lnTo>
                  <a:pt x="192387" y="128525"/>
                </a:lnTo>
                <a:lnTo>
                  <a:pt x="154242" y="154242"/>
                </a:lnTo>
                <a:lnTo>
                  <a:pt x="128525" y="192387"/>
                </a:lnTo>
                <a:lnTo>
                  <a:pt x="119096" y="239090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1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90"/>
                </a:lnTo>
                <a:lnTo>
                  <a:pt x="824219" y="192384"/>
                </a:lnTo>
                <a:lnTo>
                  <a:pt x="798501" y="154242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90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566552" y="654566"/>
                </a:moveTo>
                <a:lnTo>
                  <a:pt x="544140" y="650207"/>
                </a:lnTo>
                <a:lnTo>
                  <a:pt x="524447" y="637132"/>
                </a:lnTo>
                <a:lnTo>
                  <a:pt x="511376" y="617440"/>
                </a:lnTo>
                <a:lnTo>
                  <a:pt x="507019" y="595030"/>
                </a:lnTo>
                <a:lnTo>
                  <a:pt x="511376" y="572618"/>
                </a:lnTo>
                <a:lnTo>
                  <a:pt x="524447" y="552922"/>
                </a:lnTo>
                <a:lnTo>
                  <a:pt x="541889" y="535487"/>
                </a:lnTo>
                <a:lnTo>
                  <a:pt x="268822" y="535487"/>
                </a:lnTo>
                <a:lnTo>
                  <a:pt x="245655" y="530804"/>
                </a:lnTo>
                <a:lnTo>
                  <a:pt x="226727" y="518037"/>
                </a:lnTo>
                <a:lnTo>
                  <a:pt x="213961" y="499108"/>
                </a:lnTo>
                <a:lnTo>
                  <a:pt x="209278" y="475936"/>
                </a:lnTo>
                <a:lnTo>
                  <a:pt x="213961" y="452768"/>
                </a:lnTo>
                <a:lnTo>
                  <a:pt x="226727" y="433841"/>
                </a:lnTo>
                <a:lnTo>
                  <a:pt x="245655" y="421075"/>
                </a:lnTo>
                <a:lnTo>
                  <a:pt x="268822" y="416392"/>
                </a:lnTo>
                <a:lnTo>
                  <a:pt x="541889" y="416392"/>
                </a:lnTo>
                <a:lnTo>
                  <a:pt x="524447" y="398950"/>
                </a:lnTo>
                <a:lnTo>
                  <a:pt x="511376" y="379256"/>
                </a:lnTo>
                <a:lnTo>
                  <a:pt x="507019" y="356845"/>
                </a:lnTo>
                <a:lnTo>
                  <a:pt x="511376" y="334433"/>
                </a:lnTo>
                <a:lnTo>
                  <a:pt x="524447" y="314739"/>
                </a:lnTo>
                <a:lnTo>
                  <a:pt x="544140" y="301668"/>
                </a:lnTo>
                <a:lnTo>
                  <a:pt x="566552" y="297311"/>
                </a:lnTo>
                <a:lnTo>
                  <a:pt x="588964" y="301668"/>
                </a:lnTo>
                <a:lnTo>
                  <a:pt x="728052" y="434134"/>
                </a:lnTo>
                <a:lnTo>
                  <a:pt x="745194" y="475936"/>
                </a:lnTo>
                <a:lnTo>
                  <a:pt x="744016" y="487771"/>
                </a:lnTo>
                <a:lnTo>
                  <a:pt x="608657" y="637132"/>
                </a:lnTo>
                <a:lnTo>
                  <a:pt x="588964" y="650207"/>
                </a:lnTo>
                <a:lnTo>
                  <a:pt x="566552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3622899" y="3503007"/>
            <a:ext cx="11039475" cy="5752465"/>
            <a:chOff x="3622899" y="3503007"/>
            <a:chExt cx="11039475" cy="5752465"/>
          </a:xfrm>
        </p:grpSpPr>
        <p:sp>
          <p:nvSpPr>
            <p:cNvPr id="5" name="object 5"/>
            <p:cNvSpPr/>
            <p:nvPr/>
          </p:nvSpPr>
          <p:spPr>
            <a:xfrm>
              <a:off x="3856468" y="3810283"/>
              <a:ext cx="10523220" cy="5187315"/>
            </a:xfrm>
            <a:custGeom>
              <a:avLst/>
              <a:gdLst/>
              <a:ahLst/>
              <a:cxnLst/>
              <a:rect l="l" t="t" r="r" b="b"/>
              <a:pathLst>
                <a:path w="10523219" h="5187315">
                  <a:moveTo>
                    <a:pt x="10523156" y="5186795"/>
                  </a:moveTo>
                  <a:lnTo>
                    <a:pt x="0" y="5186795"/>
                  </a:lnTo>
                  <a:lnTo>
                    <a:pt x="0" y="0"/>
                  </a:lnTo>
                  <a:lnTo>
                    <a:pt x="10523156" y="0"/>
                  </a:lnTo>
                  <a:lnTo>
                    <a:pt x="10523156" y="5186795"/>
                  </a:lnTo>
                  <a:close/>
                </a:path>
              </a:pathLst>
            </a:custGeom>
            <a:solidFill>
              <a:srgbClr val="8C6148">
                <a:alpha val="8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659774" y="3539881"/>
              <a:ext cx="10965815" cy="5678805"/>
            </a:xfrm>
            <a:custGeom>
              <a:avLst/>
              <a:gdLst/>
              <a:ahLst/>
              <a:cxnLst/>
              <a:rect l="l" t="t" r="r" b="b"/>
              <a:pathLst>
                <a:path w="10965815" h="5678805">
                  <a:moveTo>
                    <a:pt x="442562" y="0"/>
                  </a:moveTo>
                  <a:lnTo>
                    <a:pt x="10965718" y="0"/>
                  </a:lnTo>
                  <a:lnTo>
                    <a:pt x="10965718" y="5186795"/>
                  </a:lnTo>
                  <a:lnTo>
                    <a:pt x="442562" y="5186795"/>
                  </a:lnTo>
                  <a:lnTo>
                    <a:pt x="442562" y="0"/>
                  </a:lnTo>
                  <a:close/>
                </a:path>
                <a:path w="10965815" h="5678805">
                  <a:moveTo>
                    <a:pt x="0" y="491639"/>
                  </a:moveTo>
                  <a:lnTo>
                    <a:pt x="10523156" y="491639"/>
                  </a:lnTo>
                  <a:lnTo>
                    <a:pt x="10523156" y="5678434"/>
                  </a:lnTo>
                  <a:lnTo>
                    <a:pt x="0" y="5678434"/>
                  </a:lnTo>
                  <a:lnTo>
                    <a:pt x="0" y="491639"/>
                  </a:lnTo>
                  <a:close/>
                </a:path>
              </a:pathLst>
            </a:custGeom>
            <a:ln w="73753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58646" y="4360956"/>
              <a:ext cx="5572109" cy="4038599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59673" y="0"/>
            <a:ext cx="6124559" cy="249066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164637" y="1409700"/>
            <a:ext cx="569468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21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K</a:t>
            </a:r>
            <a:r>
              <a:rPr sz="4000" spc="8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e</a:t>
            </a:r>
            <a:r>
              <a:rPr sz="4000" spc="14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s</a:t>
            </a:r>
            <a:r>
              <a:rPr sz="4000" spc="8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e</a:t>
            </a:r>
            <a:r>
              <a:rPr sz="4000" spc="-2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i</a:t>
            </a:r>
            <a:r>
              <a:rPr sz="4000" spc="-22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m</a:t>
            </a:r>
            <a:r>
              <a:rPr sz="4000" spc="-9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b</a:t>
            </a:r>
            <a:r>
              <a:rPr sz="4000" spc="229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a</a:t>
            </a:r>
            <a:r>
              <a:rPr sz="4000" spc="-114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n</a:t>
            </a:r>
            <a:r>
              <a:rPr sz="4000" spc="-9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g</a:t>
            </a:r>
            <a:r>
              <a:rPr sz="4000" spc="229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a</a:t>
            </a:r>
            <a:r>
              <a:rPr sz="4000" spc="-2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n</a:t>
            </a:r>
            <a:r>
              <a:rPr sz="4000" spc="-39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 </a:t>
            </a:r>
            <a:r>
              <a:rPr sz="4000" spc="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A</a:t>
            </a:r>
            <a:r>
              <a:rPr sz="4000" spc="1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l</a:t>
            </a:r>
            <a:r>
              <a:rPr sz="4000" spc="229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a</a:t>
            </a:r>
            <a:r>
              <a:rPr sz="4000" spc="-13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m</a:t>
            </a:r>
            <a:endParaRPr sz="4000" dirty="0">
              <a:latin typeface="Comic Sans MS" panose="030F0702030302020204" pitchFamily="66" charset="0"/>
              <a:ea typeface="Verdana" panose="020B0604030504040204" pitchFamily="34" charset="0"/>
              <a:cs typeface="Lucida Sans Unicode"/>
            </a:endParaRPr>
          </a:p>
        </p:txBody>
      </p:sp>
      <p:sp>
        <p:nvSpPr>
          <p:cNvPr id="11" name="object 5">
            <a:hlinkClick r:id="rId6" action="ppaction://hlinksldjump"/>
            <a:extLst>
              <a:ext uri="{FF2B5EF4-FFF2-40B4-BE49-F238E27FC236}">
                <a16:creationId xmlns:a16="http://schemas.microsoft.com/office/drawing/2014/main" id="{1F97AB55-0ED0-F785-6BE8-AA58524A00EF}"/>
              </a:ext>
            </a:extLst>
          </p:cNvPr>
          <p:cNvSpPr/>
          <p:nvPr/>
        </p:nvSpPr>
        <p:spPr>
          <a:xfrm>
            <a:off x="457246" y="8809028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4">
            <a:hlinkClick r:id="rId7" action="ppaction://hlinksldjump"/>
            <a:extLst>
              <a:ext uri="{FF2B5EF4-FFF2-40B4-BE49-F238E27FC236}">
                <a16:creationId xmlns:a16="http://schemas.microsoft.com/office/drawing/2014/main" id="{61DDCB60-1843-6F44-6204-C5C485A3BB3B}"/>
              </a:ext>
            </a:extLst>
          </p:cNvPr>
          <p:cNvSpPr/>
          <p:nvPr/>
        </p:nvSpPr>
        <p:spPr>
          <a:xfrm>
            <a:off x="15531510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0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89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0" y="119094"/>
                </a:lnTo>
                <a:lnTo>
                  <a:pt x="192384" y="128525"/>
                </a:lnTo>
                <a:lnTo>
                  <a:pt x="154242" y="154241"/>
                </a:lnTo>
                <a:lnTo>
                  <a:pt x="128525" y="192384"/>
                </a:lnTo>
                <a:lnTo>
                  <a:pt x="119094" y="239089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0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89"/>
                </a:lnTo>
                <a:lnTo>
                  <a:pt x="824219" y="192384"/>
                </a:lnTo>
                <a:lnTo>
                  <a:pt x="798501" y="154241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89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386184" y="654566"/>
                </a:moveTo>
                <a:lnTo>
                  <a:pt x="344079" y="637132"/>
                </a:lnTo>
                <a:lnTo>
                  <a:pt x="224548" y="517587"/>
                </a:lnTo>
                <a:lnTo>
                  <a:pt x="207549" y="475936"/>
                </a:lnTo>
                <a:lnTo>
                  <a:pt x="208727" y="464102"/>
                </a:lnTo>
                <a:lnTo>
                  <a:pt x="344079" y="314739"/>
                </a:lnTo>
                <a:lnTo>
                  <a:pt x="386184" y="297311"/>
                </a:lnTo>
                <a:lnTo>
                  <a:pt x="408596" y="301668"/>
                </a:lnTo>
                <a:lnTo>
                  <a:pt x="428289" y="314739"/>
                </a:lnTo>
                <a:lnTo>
                  <a:pt x="441364" y="334433"/>
                </a:lnTo>
                <a:lnTo>
                  <a:pt x="445723" y="356845"/>
                </a:lnTo>
                <a:lnTo>
                  <a:pt x="441364" y="379256"/>
                </a:lnTo>
                <a:lnTo>
                  <a:pt x="428289" y="398950"/>
                </a:lnTo>
                <a:lnTo>
                  <a:pt x="410854" y="416392"/>
                </a:lnTo>
                <a:lnTo>
                  <a:pt x="683914" y="416392"/>
                </a:lnTo>
                <a:lnTo>
                  <a:pt x="707086" y="421074"/>
                </a:lnTo>
                <a:lnTo>
                  <a:pt x="726016" y="433841"/>
                </a:lnTo>
                <a:lnTo>
                  <a:pt x="738783" y="452768"/>
                </a:lnTo>
                <a:lnTo>
                  <a:pt x="743465" y="475936"/>
                </a:lnTo>
                <a:lnTo>
                  <a:pt x="738783" y="499108"/>
                </a:lnTo>
                <a:lnTo>
                  <a:pt x="726016" y="518037"/>
                </a:lnTo>
                <a:lnTo>
                  <a:pt x="707086" y="530804"/>
                </a:lnTo>
                <a:lnTo>
                  <a:pt x="683914" y="535487"/>
                </a:lnTo>
                <a:lnTo>
                  <a:pt x="410854" y="535487"/>
                </a:lnTo>
                <a:lnTo>
                  <a:pt x="428289" y="552922"/>
                </a:lnTo>
                <a:lnTo>
                  <a:pt x="441364" y="572618"/>
                </a:lnTo>
                <a:lnTo>
                  <a:pt x="445723" y="595030"/>
                </a:lnTo>
                <a:lnTo>
                  <a:pt x="441364" y="617440"/>
                </a:lnTo>
                <a:lnTo>
                  <a:pt x="428289" y="637132"/>
                </a:lnTo>
                <a:lnTo>
                  <a:pt x="408596" y="650207"/>
                </a:lnTo>
                <a:lnTo>
                  <a:pt x="386184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hlinkClick r:id="rId8" action="ppaction://hlinksldjump"/>
            <a:extLst>
              <a:ext uri="{FF2B5EF4-FFF2-40B4-BE49-F238E27FC236}">
                <a16:creationId xmlns:a16="http://schemas.microsoft.com/office/drawing/2014/main" id="{4E4F542A-0A57-369B-19E6-F6769B5254DE}"/>
              </a:ext>
            </a:extLst>
          </p:cNvPr>
          <p:cNvSpPr/>
          <p:nvPr/>
        </p:nvSpPr>
        <p:spPr>
          <a:xfrm>
            <a:off x="16784105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1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90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7" y="119094"/>
                </a:lnTo>
                <a:lnTo>
                  <a:pt x="192387" y="128525"/>
                </a:lnTo>
                <a:lnTo>
                  <a:pt x="154242" y="154242"/>
                </a:lnTo>
                <a:lnTo>
                  <a:pt x="128525" y="192387"/>
                </a:lnTo>
                <a:lnTo>
                  <a:pt x="119096" y="239090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1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90"/>
                </a:lnTo>
                <a:lnTo>
                  <a:pt x="824219" y="192384"/>
                </a:lnTo>
                <a:lnTo>
                  <a:pt x="798501" y="154242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90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566552" y="654566"/>
                </a:moveTo>
                <a:lnTo>
                  <a:pt x="544140" y="650207"/>
                </a:lnTo>
                <a:lnTo>
                  <a:pt x="524447" y="637132"/>
                </a:lnTo>
                <a:lnTo>
                  <a:pt x="511376" y="617440"/>
                </a:lnTo>
                <a:lnTo>
                  <a:pt x="507019" y="595030"/>
                </a:lnTo>
                <a:lnTo>
                  <a:pt x="511376" y="572618"/>
                </a:lnTo>
                <a:lnTo>
                  <a:pt x="524447" y="552922"/>
                </a:lnTo>
                <a:lnTo>
                  <a:pt x="541889" y="535487"/>
                </a:lnTo>
                <a:lnTo>
                  <a:pt x="268822" y="535487"/>
                </a:lnTo>
                <a:lnTo>
                  <a:pt x="245655" y="530804"/>
                </a:lnTo>
                <a:lnTo>
                  <a:pt x="226727" y="518037"/>
                </a:lnTo>
                <a:lnTo>
                  <a:pt x="213961" y="499108"/>
                </a:lnTo>
                <a:lnTo>
                  <a:pt x="209278" y="475936"/>
                </a:lnTo>
                <a:lnTo>
                  <a:pt x="213961" y="452768"/>
                </a:lnTo>
                <a:lnTo>
                  <a:pt x="226727" y="433841"/>
                </a:lnTo>
                <a:lnTo>
                  <a:pt x="245655" y="421075"/>
                </a:lnTo>
                <a:lnTo>
                  <a:pt x="268822" y="416392"/>
                </a:lnTo>
                <a:lnTo>
                  <a:pt x="541889" y="416392"/>
                </a:lnTo>
                <a:lnTo>
                  <a:pt x="524447" y="398950"/>
                </a:lnTo>
                <a:lnTo>
                  <a:pt x="511376" y="379256"/>
                </a:lnTo>
                <a:lnTo>
                  <a:pt x="507019" y="356845"/>
                </a:lnTo>
                <a:lnTo>
                  <a:pt x="511376" y="334433"/>
                </a:lnTo>
                <a:lnTo>
                  <a:pt x="524447" y="314739"/>
                </a:lnTo>
                <a:lnTo>
                  <a:pt x="544140" y="301668"/>
                </a:lnTo>
                <a:lnTo>
                  <a:pt x="566552" y="297311"/>
                </a:lnTo>
                <a:lnTo>
                  <a:pt x="588964" y="301668"/>
                </a:lnTo>
                <a:lnTo>
                  <a:pt x="728052" y="434134"/>
                </a:lnTo>
                <a:lnTo>
                  <a:pt x="745194" y="475936"/>
                </a:lnTo>
                <a:lnTo>
                  <a:pt x="744016" y="487771"/>
                </a:lnTo>
                <a:lnTo>
                  <a:pt x="608657" y="637132"/>
                </a:lnTo>
                <a:lnTo>
                  <a:pt x="588964" y="650207"/>
                </a:lnTo>
                <a:lnTo>
                  <a:pt x="566552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22899" y="3503007"/>
            <a:ext cx="11039475" cy="5752465"/>
            <a:chOff x="3622899" y="3503007"/>
            <a:chExt cx="11039475" cy="5752465"/>
          </a:xfrm>
        </p:grpSpPr>
        <p:sp>
          <p:nvSpPr>
            <p:cNvPr id="3" name="object 3"/>
            <p:cNvSpPr/>
            <p:nvPr/>
          </p:nvSpPr>
          <p:spPr>
            <a:xfrm>
              <a:off x="3856468" y="3810283"/>
              <a:ext cx="10523220" cy="5187315"/>
            </a:xfrm>
            <a:custGeom>
              <a:avLst/>
              <a:gdLst/>
              <a:ahLst/>
              <a:cxnLst/>
              <a:rect l="l" t="t" r="r" b="b"/>
              <a:pathLst>
                <a:path w="10523219" h="5187315">
                  <a:moveTo>
                    <a:pt x="10523156" y="5186795"/>
                  </a:moveTo>
                  <a:lnTo>
                    <a:pt x="0" y="5186795"/>
                  </a:lnTo>
                  <a:lnTo>
                    <a:pt x="0" y="0"/>
                  </a:lnTo>
                  <a:lnTo>
                    <a:pt x="10523156" y="0"/>
                  </a:lnTo>
                  <a:lnTo>
                    <a:pt x="10523156" y="5186795"/>
                  </a:lnTo>
                  <a:close/>
                </a:path>
              </a:pathLst>
            </a:custGeom>
            <a:solidFill>
              <a:srgbClr val="8C6148">
                <a:alpha val="8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59774" y="3539881"/>
              <a:ext cx="10965815" cy="5678805"/>
            </a:xfrm>
            <a:custGeom>
              <a:avLst/>
              <a:gdLst/>
              <a:ahLst/>
              <a:cxnLst/>
              <a:rect l="l" t="t" r="r" b="b"/>
              <a:pathLst>
                <a:path w="10965815" h="5678805">
                  <a:moveTo>
                    <a:pt x="442562" y="0"/>
                  </a:moveTo>
                  <a:lnTo>
                    <a:pt x="10965718" y="0"/>
                  </a:lnTo>
                  <a:lnTo>
                    <a:pt x="10965718" y="5186795"/>
                  </a:lnTo>
                  <a:lnTo>
                    <a:pt x="442562" y="5186795"/>
                  </a:lnTo>
                  <a:lnTo>
                    <a:pt x="442562" y="0"/>
                  </a:lnTo>
                  <a:close/>
                </a:path>
                <a:path w="10965815" h="5678805">
                  <a:moveTo>
                    <a:pt x="0" y="491639"/>
                  </a:moveTo>
                  <a:lnTo>
                    <a:pt x="10523156" y="491639"/>
                  </a:lnTo>
                  <a:lnTo>
                    <a:pt x="10523156" y="5678434"/>
                  </a:lnTo>
                  <a:lnTo>
                    <a:pt x="0" y="5678434"/>
                  </a:lnTo>
                  <a:lnTo>
                    <a:pt x="0" y="491639"/>
                  </a:lnTo>
                  <a:close/>
                </a:path>
              </a:pathLst>
            </a:custGeom>
            <a:ln w="73753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2512" y="4185939"/>
              <a:ext cx="8381999" cy="4391009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53588" y="1"/>
            <a:ext cx="6991349" cy="249066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959905" y="1395863"/>
            <a:ext cx="631634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300" dirty="0" err="1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M</a:t>
            </a:r>
            <a:r>
              <a:rPr sz="4000" spc="80" dirty="0" err="1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e</a:t>
            </a:r>
            <a:r>
              <a:rPr sz="4000" spc="-114" dirty="0" err="1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n</a:t>
            </a:r>
            <a:r>
              <a:rPr sz="4000" spc="-90" dirty="0" err="1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g</a:t>
            </a:r>
            <a:r>
              <a:rPr sz="4000" spc="-15" dirty="0" err="1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o</a:t>
            </a:r>
            <a:r>
              <a:rPr sz="4000" spc="-114" dirty="0" err="1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n</a:t>
            </a:r>
            <a:r>
              <a:rPr lang="en-US" sz="4000" spc="480" dirty="0" err="1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tr</a:t>
            </a:r>
            <a:r>
              <a:rPr sz="4000" spc="-15" dirty="0" err="1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o</a:t>
            </a:r>
            <a:r>
              <a:rPr sz="4000" spc="100" dirty="0" err="1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l</a:t>
            </a:r>
            <a:r>
              <a:rPr sz="4000" spc="-39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 </a:t>
            </a:r>
            <a:r>
              <a:rPr sz="4000" spc="14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s</a:t>
            </a:r>
            <a:r>
              <a:rPr sz="4000" spc="-7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uh</a:t>
            </a:r>
            <a:r>
              <a:rPr sz="4000" spc="1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u</a:t>
            </a:r>
            <a:r>
              <a:rPr sz="4000" spc="-39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 </a:t>
            </a:r>
            <a:r>
              <a:rPr sz="4000" spc="-9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b</a:t>
            </a:r>
            <a:r>
              <a:rPr sz="4000" spc="-7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u</a:t>
            </a:r>
            <a:r>
              <a:rPr sz="4000" spc="-22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m</a:t>
            </a:r>
            <a:r>
              <a:rPr sz="4000" spc="7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i</a:t>
            </a:r>
            <a:endParaRPr sz="4000" dirty="0">
              <a:latin typeface="Comic Sans MS" panose="030F0702030302020204" pitchFamily="66" charset="0"/>
              <a:ea typeface="Verdana" panose="020B0604030504040204" pitchFamily="34" charset="0"/>
              <a:cs typeface="Lucida Sans Unicode"/>
            </a:endParaRPr>
          </a:p>
        </p:txBody>
      </p:sp>
      <p:sp>
        <p:nvSpPr>
          <p:cNvPr id="11" name="object 5">
            <a:hlinkClick r:id="rId6" action="ppaction://hlinksldjump"/>
            <a:extLst>
              <a:ext uri="{FF2B5EF4-FFF2-40B4-BE49-F238E27FC236}">
                <a16:creationId xmlns:a16="http://schemas.microsoft.com/office/drawing/2014/main" id="{A8D2639B-4251-E9DE-D125-8A0C296E7818}"/>
              </a:ext>
            </a:extLst>
          </p:cNvPr>
          <p:cNvSpPr/>
          <p:nvPr/>
        </p:nvSpPr>
        <p:spPr>
          <a:xfrm>
            <a:off x="457246" y="8809028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4">
            <a:hlinkClick r:id="rId7" action="ppaction://hlinksldjump"/>
            <a:extLst>
              <a:ext uri="{FF2B5EF4-FFF2-40B4-BE49-F238E27FC236}">
                <a16:creationId xmlns:a16="http://schemas.microsoft.com/office/drawing/2014/main" id="{88BB99C6-18B5-67DF-F8B0-42258B673F06}"/>
              </a:ext>
            </a:extLst>
          </p:cNvPr>
          <p:cNvSpPr/>
          <p:nvPr/>
        </p:nvSpPr>
        <p:spPr>
          <a:xfrm>
            <a:off x="15531510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0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89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0" y="119094"/>
                </a:lnTo>
                <a:lnTo>
                  <a:pt x="192384" y="128525"/>
                </a:lnTo>
                <a:lnTo>
                  <a:pt x="154242" y="154241"/>
                </a:lnTo>
                <a:lnTo>
                  <a:pt x="128525" y="192384"/>
                </a:lnTo>
                <a:lnTo>
                  <a:pt x="119094" y="239089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0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89"/>
                </a:lnTo>
                <a:lnTo>
                  <a:pt x="824219" y="192384"/>
                </a:lnTo>
                <a:lnTo>
                  <a:pt x="798501" y="154241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89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386184" y="654566"/>
                </a:moveTo>
                <a:lnTo>
                  <a:pt x="344079" y="637132"/>
                </a:lnTo>
                <a:lnTo>
                  <a:pt x="224548" y="517587"/>
                </a:lnTo>
                <a:lnTo>
                  <a:pt x="207549" y="475936"/>
                </a:lnTo>
                <a:lnTo>
                  <a:pt x="208727" y="464102"/>
                </a:lnTo>
                <a:lnTo>
                  <a:pt x="344079" y="314739"/>
                </a:lnTo>
                <a:lnTo>
                  <a:pt x="386184" y="297311"/>
                </a:lnTo>
                <a:lnTo>
                  <a:pt x="408596" y="301668"/>
                </a:lnTo>
                <a:lnTo>
                  <a:pt x="428289" y="314739"/>
                </a:lnTo>
                <a:lnTo>
                  <a:pt x="441364" y="334433"/>
                </a:lnTo>
                <a:lnTo>
                  <a:pt x="445723" y="356845"/>
                </a:lnTo>
                <a:lnTo>
                  <a:pt x="441364" y="379256"/>
                </a:lnTo>
                <a:lnTo>
                  <a:pt x="428289" y="398950"/>
                </a:lnTo>
                <a:lnTo>
                  <a:pt x="410854" y="416392"/>
                </a:lnTo>
                <a:lnTo>
                  <a:pt x="683914" y="416392"/>
                </a:lnTo>
                <a:lnTo>
                  <a:pt x="707086" y="421074"/>
                </a:lnTo>
                <a:lnTo>
                  <a:pt x="726016" y="433841"/>
                </a:lnTo>
                <a:lnTo>
                  <a:pt x="738783" y="452768"/>
                </a:lnTo>
                <a:lnTo>
                  <a:pt x="743465" y="475936"/>
                </a:lnTo>
                <a:lnTo>
                  <a:pt x="738783" y="499108"/>
                </a:lnTo>
                <a:lnTo>
                  <a:pt x="726016" y="518037"/>
                </a:lnTo>
                <a:lnTo>
                  <a:pt x="707086" y="530804"/>
                </a:lnTo>
                <a:lnTo>
                  <a:pt x="683914" y="535487"/>
                </a:lnTo>
                <a:lnTo>
                  <a:pt x="410854" y="535487"/>
                </a:lnTo>
                <a:lnTo>
                  <a:pt x="428289" y="552922"/>
                </a:lnTo>
                <a:lnTo>
                  <a:pt x="441364" y="572618"/>
                </a:lnTo>
                <a:lnTo>
                  <a:pt x="445723" y="595030"/>
                </a:lnTo>
                <a:lnTo>
                  <a:pt x="441364" y="617440"/>
                </a:lnTo>
                <a:lnTo>
                  <a:pt x="428289" y="637132"/>
                </a:lnTo>
                <a:lnTo>
                  <a:pt x="408596" y="650207"/>
                </a:lnTo>
                <a:lnTo>
                  <a:pt x="386184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>
            <a:hlinkClick r:id="rId8" action="ppaction://hlinksldjump"/>
            <a:extLst>
              <a:ext uri="{FF2B5EF4-FFF2-40B4-BE49-F238E27FC236}">
                <a16:creationId xmlns:a16="http://schemas.microsoft.com/office/drawing/2014/main" id="{B913D8AF-8FA5-B903-5E0C-6687134AB1B3}"/>
              </a:ext>
            </a:extLst>
          </p:cNvPr>
          <p:cNvSpPr/>
          <p:nvPr/>
        </p:nvSpPr>
        <p:spPr>
          <a:xfrm>
            <a:off x="16784105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1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90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7" y="119094"/>
                </a:lnTo>
                <a:lnTo>
                  <a:pt x="192387" y="128525"/>
                </a:lnTo>
                <a:lnTo>
                  <a:pt x="154242" y="154242"/>
                </a:lnTo>
                <a:lnTo>
                  <a:pt x="128525" y="192387"/>
                </a:lnTo>
                <a:lnTo>
                  <a:pt x="119096" y="239090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1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90"/>
                </a:lnTo>
                <a:lnTo>
                  <a:pt x="824219" y="192384"/>
                </a:lnTo>
                <a:lnTo>
                  <a:pt x="798501" y="154242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90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566552" y="654566"/>
                </a:moveTo>
                <a:lnTo>
                  <a:pt x="544140" y="650207"/>
                </a:lnTo>
                <a:lnTo>
                  <a:pt x="524447" y="637132"/>
                </a:lnTo>
                <a:lnTo>
                  <a:pt x="511376" y="617440"/>
                </a:lnTo>
                <a:lnTo>
                  <a:pt x="507019" y="595030"/>
                </a:lnTo>
                <a:lnTo>
                  <a:pt x="511376" y="572618"/>
                </a:lnTo>
                <a:lnTo>
                  <a:pt x="524447" y="552922"/>
                </a:lnTo>
                <a:lnTo>
                  <a:pt x="541889" y="535487"/>
                </a:lnTo>
                <a:lnTo>
                  <a:pt x="268822" y="535487"/>
                </a:lnTo>
                <a:lnTo>
                  <a:pt x="245655" y="530804"/>
                </a:lnTo>
                <a:lnTo>
                  <a:pt x="226727" y="518037"/>
                </a:lnTo>
                <a:lnTo>
                  <a:pt x="213961" y="499108"/>
                </a:lnTo>
                <a:lnTo>
                  <a:pt x="209278" y="475936"/>
                </a:lnTo>
                <a:lnTo>
                  <a:pt x="213961" y="452768"/>
                </a:lnTo>
                <a:lnTo>
                  <a:pt x="226727" y="433841"/>
                </a:lnTo>
                <a:lnTo>
                  <a:pt x="245655" y="421075"/>
                </a:lnTo>
                <a:lnTo>
                  <a:pt x="268822" y="416392"/>
                </a:lnTo>
                <a:lnTo>
                  <a:pt x="541889" y="416392"/>
                </a:lnTo>
                <a:lnTo>
                  <a:pt x="524447" y="398950"/>
                </a:lnTo>
                <a:lnTo>
                  <a:pt x="511376" y="379256"/>
                </a:lnTo>
                <a:lnTo>
                  <a:pt x="507019" y="356845"/>
                </a:lnTo>
                <a:lnTo>
                  <a:pt x="511376" y="334433"/>
                </a:lnTo>
                <a:lnTo>
                  <a:pt x="524447" y="314739"/>
                </a:lnTo>
                <a:lnTo>
                  <a:pt x="544140" y="301668"/>
                </a:lnTo>
                <a:lnTo>
                  <a:pt x="566552" y="297311"/>
                </a:lnTo>
                <a:lnTo>
                  <a:pt x="588964" y="301668"/>
                </a:lnTo>
                <a:lnTo>
                  <a:pt x="728052" y="434134"/>
                </a:lnTo>
                <a:lnTo>
                  <a:pt x="745194" y="475936"/>
                </a:lnTo>
                <a:lnTo>
                  <a:pt x="744016" y="487771"/>
                </a:lnTo>
                <a:lnTo>
                  <a:pt x="608657" y="637132"/>
                </a:lnTo>
                <a:lnTo>
                  <a:pt x="588964" y="650207"/>
                </a:lnTo>
                <a:lnTo>
                  <a:pt x="566552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22899" y="3503007"/>
            <a:ext cx="11039475" cy="5752465"/>
            <a:chOff x="3622899" y="3503007"/>
            <a:chExt cx="11039475" cy="5752465"/>
          </a:xfrm>
        </p:grpSpPr>
        <p:sp>
          <p:nvSpPr>
            <p:cNvPr id="3" name="object 3"/>
            <p:cNvSpPr/>
            <p:nvPr/>
          </p:nvSpPr>
          <p:spPr>
            <a:xfrm>
              <a:off x="3856468" y="3810283"/>
              <a:ext cx="10523220" cy="5187315"/>
            </a:xfrm>
            <a:custGeom>
              <a:avLst/>
              <a:gdLst/>
              <a:ahLst/>
              <a:cxnLst/>
              <a:rect l="l" t="t" r="r" b="b"/>
              <a:pathLst>
                <a:path w="10523219" h="5187315">
                  <a:moveTo>
                    <a:pt x="10523156" y="5186795"/>
                  </a:moveTo>
                  <a:lnTo>
                    <a:pt x="0" y="5186795"/>
                  </a:lnTo>
                  <a:lnTo>
                    <a:pt x="0" y="0"/>
                  </a:lnTo>
                  <a:lnTo>
                    <a:pt x="10523156" y="0"/>
                  </a:lnTo>
                  <a:lnTo>
                    <a:pt x="10523156" y="5186795"/>
                  </a:lnTo>
                  <a:close/>
                </a:path>
              </a:pathLst>
            </a:custGeom>
            <a:solidFill>
              <a:srgbClr val="8C6148">
                <a:alpha val="8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59774" y="3539881"/>
              <a:ext cx="10965815" cy="5678805"/>
            </a:xfrm>
            <a:custGeom>
              <a:avLst/>
              <a:gdLst/>
              <a:ahLst/>
              <a:cxnLst/>
              <a:rect l="l" t="t" r="r" b="b"/>
              <a:pathLst>
                <a:path w="10965815" h="5678805">
                  <a:moveTo>
                    <a:pt x="442562" y="0"/>
                  </a:moveTo>
                  <a:lnTo>
                    <a:pt x="10965718" y="0"/>
                  </a:lnTo>
                  <a:lnTo>
                    <a:pt x="10965718" y="5186795"/>
                  </a:lnTo>
                  <a:lnTo>
                    <a:pt x="442562" y="5186795"/>
                  </a:lnTo>
                  <a:lnTo>
                    <a:pt x="442562" y="0"/>
                  </a:lnTo>
                  <a:close/>
                </a:path>
                <a:path w="10965815" h="5678805">
                  <a:moveTo>
                    <a:pt x="0" y="491639"/>
                  </a:moveTo>
                  <a:lnTo>
                    <a:pt x="10523156" y="491639"/>
                  </a:lnTo>
                  <a:lnTo>
                    <a:pt x="10523156" y="5678434"/>
                  </a:lnTo>
                  <a:lnTo>
                    <a:pt x="0" y="5678434"/>
                  </a:lnTo>
                  <a:lnTo>
                    <a:pt x="0" y="491639"/>
                  </a:lnTo>
                  <a:close/>
                </a:path>
              </a:pathLst>
            </a:custGeom>
            <a:ln w="73753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01676" y="4309261"/>
              <a:ext cx="8286749" cy="4143359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82617" y="0"/>
            <a:ext cx="8924909" cy="249066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163057" y="962111"/>
            <a:ext cx="4964028" cy="1391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7485" marR="5080" indent="-185420">
              <a:lnSpc>
                <a:spcPct val="115599"/>
              </a:lnSpc>
              <a:spcBef>
                <a:spcPts val="100"/>
              </a:spcBef>
            </a:pPr>
            <a:r>
              <a:rPr sz="4000" spc="15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Mencegah</a:t>
            </a:r>
            <a:r>
              <a:rPr sz="4000" spc="-22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 </a:t>
            </a:r>
            <a:r>
              <a:rPr sz="4000" spc="14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erosi</a:t>
            </a:r>
            <a:r>
              <a:rPr sz="4000" spc="-22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 </a:t>
            </a:r>
            <a:r>
              <a:rPr sz="4000" spc="56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&amp; </a:t>
            </a:r>
            <a:r>
              <a:rPr sz="4000" spc="-125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 </a:t>
            </a:r>
            <a:r>
              <a:rPr sz="4000" spc="6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pengikisan</a:t>
            </a:r>
            <a:r>
              <a:rPr sz="4000" spc="-24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 </a:t>
            </a:r>
            <a:r>
              <a:rPr sz="4000" spc="21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tanah</a:t>
            </a:r>
            <a:endParaRPr sz="4000" dirty="0">
              <a:latin typeface="Comic Sans MS" panose="030F0702030302020204" pitchFamily="66" charset="0"/>
              <a:ea typeface="Verdana" panose="020B0604030504040204" pitchFamily="34" charset="0"/>
              <a:cs typeface="Lucida Sans Unicode"/>
            </a:endParaRPr>
          </a:p>
        </p:txBody>
      </p:sp>
      <p:sp>
        <p:nvSpPr>
          <p:cNvPr id="11" name="object 5">
            <a:hlinkClick r:id="rId6" action="ppaction://hlinksldjump"/>
            <a:extLst>
              <a:ext uri="{FF2B5EF4-FFF2-40B4-BE49-F238E27FC236}">
                <a16:creationId xmlns:a16="http://schemas.microsoft.com/office/drawing/2014/main" id="{2C5C3919-F45D-4EB0-5C88-8D889FE7E037}"/>
              </a:ext>
            </a:extLst>
          </p:cNvPr>
          <p:cNvSpPr/>
          <p:nvPr/>
        </p:nvSpPr>
        <p:spPr>
          <a:xfrm>
            <a:off x="457246" y="8809028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3">
            <a:hlinkClick r:id="rId7" action="ppaction://hlinksldjump"/>
            <a:extLst>
              <a:ext uri="{FF2B5EF4-FFF2-40B4-BE49-F238E27FC236}">
                <a16:creationId xmlns:a16="http://schemas.microsoft.com/office/drawing/2014/main" id="{8C68E3B5-6325-3B79-519F-20F6E1F6BAAD}"/>
              </a:ext>
            </a:extLst>
          </p:cNvPr>
          <p:cNvSpPr/>
          <p:nvPr/>
        </p:nvSpPr>
        <p:spPr>
          <a:xfrm>
            <a:off x="16784105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1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90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7" y="119094"/>
                </a:lnTo>
                <a:lnTo>
                  <a:pt x="192387" y="128525"/>
                </a:lnTo>
                <a:lnTo>
                  <a:pt x="154242" y="154242"/>
                </a:lnTo>
                <a:lnTo>
                  <a:pt x="128525" y="192387"/>
                </a:lnTo>
                <a:lnTo>
                  <a:pt x="119096" y="239090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1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90"/>
                </a:lnTo>
                <a:lnTo>
                  <a:pt x="824219" y="192384"/>
                </a:lnTo>
                <a:lnTo>
                  <a:pt x="798501" y="154242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90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566552" y="654566"/>
                </a:moveTo>
                <a:lnTo>
                  <a:pt x="544140" y="650207"/>
                </a:lnTo>
                <a:lnTo>
                  <a:pt x="524447" y="637132"/>
                </a:lnTo>
                <a:lnTo>
                  <a:pt x="511376" y="617440"/>
                </a:lnTo>
                <a:lnTo>
                  <a:pt x="507019" y="595030"/>
                </a:lnTo>
                <a:lnTo>
                  <a:pt x="511376" y="572618"/>
                </a:lnTo>
                <a:lnTo>
                  <a:pt x="524447" y="552922"/>
                </a:lnTo>
                <a:lnTo>
                  <a:pt x="541889" y="535487"/>
                </a:lnTo>
                <a:lnTo>
                  <a:pt x="268822" y="535487"/>
                </a:lnTo>
                <a:lnTo>
                  <a:pt x="245655" y="530804"/>
                </a:lnTo>
                <a:lnTo>
                  <a:pt x="226727" y="518037"/>
                </a:lnTo>
                <a:lnTo>
                  <a:pt x="213961" y="499108"/>
                </a:lnTo>
                <a:lnTo>
                  <a:pt x="209278" y="475936"/>
                </a:lnTo>
                <a:lnTo>
                  <a:pt x="213961" y="452768"/>
                </a:lnTo>
                <a:lnTo>
                  <a:pt x="226727" y="433841"/>
                </a:lnTo>
                <a:lnTo>
                  <a:pt x="245655" y="421075"/>
                </a:lnTo>
                <a:lnTo>
                  <a:pt x="268822" y="416392"/>
                </a:lnTo>
                <a:lnTo>
                  <a:pt x="541889" y="416392"/>
                </a:lnTo>
                <a:lnTo>
                  <a:pt x="524447" y="398950"/>
                </a:lnTo>
                <a:lnTo>
                  <a:pt x="511376" y="379256"/>
                </a:lnTo>
                <a:lnTo>
                  <a:pt x="507019" y="356845"/>
                </a:lnTo>
                <a:lnTo>
                  <a:pt x="511376" y="334433"/>
                </a:lnTo>
                <a:lnTo>
                  <a:pt x="524447" y="314739"/>
                </a:lnTo>
                <a:lnTo>
                  <a:pt x="544140" y="301668"/>
                </a:lnTo>
                <a:lnTo>
                  <a:pt x="566552" y="297311"/>
                </a:lnTo>
                <a:lnTo>
                  <a:pt x="588964" y="301668"/>
                </a:lnTo>
                <a:lnTo>
                  <a:pt x="728052" y="434134"/>
                </a:lnTo>
                <a:lnTo>
                  <a:pt x="745194" y="475936"/>
                </a:lnTo>
                <a:lnTo>
                  <a:pt x="744016" y="487771"/>
                </a:lnTo>
                <a:lnTo>
                  <a:pt x="608657" y="637132"/>
                </a:lnTo>
                <a:lnTo>
                  <a:pt x="588964" y="650207"/>
                </a:lnTo>
                <a:lnTo>
                  <a:pt x="566552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4">
            <a:hlinkClick r:id="rId8" action="ppaction://hlinksldjump"/>
            <a:extLst>
              <a:ext uri="{FF2B5EF4-FFF2-40B4-BE49-F238E27FC236}">
                <a16:creationId xmlns:a16="http://schemas.microsoft.com/office/drawing/2014/main" id="{149FFB3E-2888-4AE2-54C4-BCF4334A59AC}"/>
              </a:ext>
            </a:extLst>
          </p:cNvPr>
          <p:cNvSpPr/>
          <p:nvPr/>
        </p:nvSpPr>
        <p:spPr>
          <a:xfrm>
            <a:off x="15531510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0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89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0" y="119094"/>
                </a:lnTo>
                <a:lnTo>
                  <a:pt x="192384" y="128525"/>
                </a:lnTo>
                <a:lnTo>
                  <a:pt x="154242" y="154241"/>
                </a:lnTo>
                <a:lnTo>
                  <a:pt x="128525" y="192384"/>
                </a:lnTo>
                <a:lnTo>
                  <a:pt x="119094" y="239089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0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89"/>
                </a:lnTo>
                <a:lnTo>
                  <a:pt x="824219" y="192384"/>
                </a:lnTo>
                <a:lnTo>
                  <a:pt x="798501" y="154241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89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386184" y="654566"/>
                </a:moveTo>
                <a:lnTo>
                  <a:pt x="344079" y="637132"/>
                </a:lnTo>
                <a:lnTo>
                  <a:pt x="224548" y="517587"/>
                </a:lnTo>
                <a:lnTo>
                  <a:pt x="207549" y="475936"/>
                </a:lnTo>
                <a:lnTo>
                  <a:pt x="208727" y="464102"/>
                </a:lnTo>
                <a:lnTo>
                  <a:pt x="344079" y="314739"/>
                </a:lnTo>
                <a:lnTo>
                  <a:pt x="386184" y="297311"/>
                </a:lnTo>
                <a:lnTo>
                  <a:pt x="408596" y="301668"/>
                </a:lnTo>
                <a:lnTo>
                  <a:pt x="428289" y="314739"/>
                </a:lnTo>
                <a:lnTo>
                  <a:pt x="441364" y="334433"/>
                </a:lnTo>
                <a:lnTo>
                  <a:pt x="445723" y="356845"/>
                </a:lnTo>
                <a:lnTo>
                  <a:pt x="441364" y="379256"/>
                </a:lnTo>
                <a:lnTo>
                  <a:pt x="428289" y="398950"/>
                </a:lnTo>
                <a:lnTo>
                  <a:pt x="410854" y="416392"/>
                </a:lnTo>
                <a:lnTo>
                  <a:pt x="683914" y="416392"/>
                </a:lnTo>
                <a:lnTo>
                  <a:pt x="707086" y="421074"/>
                </a:lnTo>
                <a:lnTo>
                  <a:pt x="726016" y="433841"/>
                </a:lnTo>
                <a:lnTo>
                  <a:pt x="738783" y="452768"/>
                </a:lnTo>
                <a:lnTo>
                  <a:pt x="743465" y="475936"/>
                </a:lnTo>
                <a:lnTo>
                  <a:pt x="738783" y="499108"/>
                </a:lnTo>
                <a:lnTo>
                  <a:pt x="726016" y="518037"/>
                </a:lnTo>
                <a:lnTo>
                  <a:pt x="707086" y="530804"/>
                </a:lnTo>
                <a:lnTo>
                  <a:pt x="683914" y="535487"/>
                </a:lnTo>
                <a:lnTo>
                  <a:pt x="410854" y="535487"/>
                </a:lnTo>
                <a:lnTo>
                  <a:pt x="428289" y="552922"/>
                </a:lnTo>
                <a:lnTo>
                  <a:pt x="441364" y="572618"/>
                </a:lnTo>
                <a:lnTo>
                  <a:pt x="445723" y="595030"/>
                </a:lnTo>
                <a:lnTo>
                  <a:pt x="441364" y="617440"/>
                </a:lnTo>
                <a:lnTo>
                  <a:pt x="428289" y="637132"/>
                </a:lnTo>
                <a:lnTo>
                  <a:pt x="408596" y="650207"/>
                </a:lnTo>
                <a:lnTo>
                  <a:pt x="386184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59774" y="3539881"/>
            <a:ext cx="10965815" cy="5678805"/>
            <a:chOff x="3659774" y="3539881"/>
            <a:chExt cx="10965815" cy="5678805"/>
          </a:xfrm>
        </p:grpSpPr>
        <p:sp>
          <p:nvSpPr>
            <p:cNvPr id="3" name="object 3"/>
            <p:cNvSpPr/>
            <p:nvPr/>
          </p:nvSpPr>
          <p:spPr>
            <a:xfrm>
              <a:off x="3856468" y="3810283"/>
              <a:ext cx="10523220" cy="5187315"/>
            </a:xfrm>
            <a:custGeom>
              <a:avLst/>
              <a:gdLst/>
              <a:ahLst/>
              <a:cxnLst/>
              <a:rect l="l" t="t" r="r" b="b"/>
              <a:pathLst>
                <a:path w="10523219" h="5187315">
                  <a:moveTo>
                    <a:pt x="10523156" y="5186795"/>
                  </a:moveTo>
                  <a:lnTo>
                    <a:pt x="0" y="5186795"/>
                  </a:lnTo>
                  <a:lnTo>
                    <a:pt x="0" y="0"/>
                  </a:lnTo>
                  <a:lnTo>
                    <a:pt x="10523156" y="0"/>
                  </a:lnTo>
                  <a:lnTo>
                    <a:pt x="10523156" y="5186795"/>
                  </a:lnTo>
                  <a:close/>
                </a:path>
              </a:pathLst>
            </a:custGeom>
            <a:solidFill>
              <a:srgbClr val="8C6148">
                <a:alpha val="8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59774" y="3539881"/>
              <a:ext cx="10965815" cy="5678805"/>
            </a:xfrm>
            <a:custGeom>
              <a:avLst/>
              <a:gdLst/>
              <a:ahLst/>
              <a:cxnLst/>
              <a:rect l="l" t="t" r="r" b="b"/>
              <a:pathLst>
                <a:path w="10965815" h="5678805">
                  <a:moveTo>
                    <a:pt x="442562" y="0"/>
                  </a:moveTo>
                  <a:lnTo>
                    <a:pt x="10965718" y="0"/>
                  </a:lnTo>
                  <a:lnTo>
                    <a:pt x="10965718" y="5186795"/>
                  </a:lnTo>
                  <a:lnTo>
                    <a:pt x="442562" y="5186795"/>
                  </a:lnTo>
                  <a:lnTo>
                    <a:pt x="442562" y="0"/>
                  </a:lnTo>
                  <a:close/>
                </a:path>
                <a:path w="10965815" h="5678805">
                  <a:moveTo>
                    <a:pt x="0" y="491639"/>
                  </a:moveTo>
                  <a:lnTo>
                    <a:pt x="10523156" y="491639"/>
                  </a:lnTo>
                  <a:lnTo>
                    <a:pt x="10523156" y="5678434"/>
                  </a:lnTo>
                  <a:lnTo>
                    <a:pt x="0" y="5678434"/>
                  </a:lnTo>
                  <a:lnTo>
                    <a:pt x="0" y="491639"/>
                  </a:lnTo>
                  <a:close/>
                </a:path>
              </a:pathLst>
            </a:custGeom>
            <a:ln w="73753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82617" y="0"/>
            <a:ext cx="8924909" cy="2490660"/>
          </a:xfrm>
          <a:prstGeom prst="rect">
            <a:avLst/>
          </a:prstGeom>
        </p:spPr>
      </p:pic>
      <p:sp>
        <p:nvSpPr>
          <p:cNvPr id="11" name="object 5">
            <a:hlinkClick r:id="rId5" action="ppaction://hlinksldjump"/>
            <a:extLst>
              <a:ext uri="{FF2B5EF4-FFF2-40B4-BE49-F238E27FC236}">
                <a16:creationId xmlns:a16="http://schemas.microsoft.com/office/drawing/2014/main" id="{2C5C3919-F45D-4EB0-5C88-8D889FE7E037}"/>
              </a:ext>
            </a:extLst>
          </p:cNvPr>
          <p:cNvSpPr/>
          <p:nvPr/>
        </p:nvSpPr>
        <p:spPr>
          <a:xfrm>
            <a:off x="457246" y="8809028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3">
            <a:hlinkClick r:id="rId6" action="ppaction://hlinksldjump"/>
            <a:extLst>
              <a:ext uri="{FF2B5EF4-FFF2-40B4-BE49-F238E27FC236}">
                <a16:creationId xmlns:a16="http://schemas.microsoft.com/office/drawing/2014/main" id="{8C68E3B5-6325-3B79-519F-20F6E1F6BAAD}"/>
              </a:ext>
            </a:extLst>
          </p:cNvPr>
          <p:cNvSpPr/>
          <p:nvPr/>
        </p:nvSpPr>
        <p:spPr>
          <a:xfrm>
            <a:off x="16784105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1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90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7" y="119094"/>
                </a:lnTo>
                <a:lnTo>
                  <a:pt x="192387" y="128525"/>
                </a:lnTo>
                <a:lnTo>
                  <a:pt x="154242" y="154242"/>
                </a:lnTo>
                <a:lnTo>
                  <a:pt x="128525" y="192387"/>
                </a:lnTo>
                <a:lnTo>
                  <a:pt x="119096" y="239090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1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90"/>
                </a:lnTo>
                <a:lnTo>
                  <a:pt x="824219" y="192384"/>
                </a:lnTo>
                <a:lnTo>
                  <a:pt x="798501" y="154242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90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566552" y="654566"/>
                </a:moveTo>
                <a:lnTo>
                  <a:pt x="544140" y="650207"/>
                </a:lnTo>
                <a:lnTo>
                  <a:pt x="524447" y="637132"/>
                </a:lnTo>
                <a:lnTo>
                  <a:pt x="511376" y="617440"/>
                </a:lnTo>
                <a:lnTo>
                  <a:pt x="507019" y="595030"/>
                </a:lnTo>
                <a:lnTo>
                  <a:pt x="511376" y="572618"/>
                </a:lnTo>
                <a:lnTo>
                  <a:pt x="524447" y="552922"/>
                </a:lnTo>
                <a:lnTo>
                  <a:pt x="541889" y="535487"/>
                </a:lnTo>
                <a:lnTo>
                  <a:pt x="268822" y="535487"/>
                </a:lnTo>
                <a:lnTo>
                  <a:pt x="245655" y="530804"/>
                </a:lnTo>
                <a:lnTo>
                  <a:pt x="226727" y="518037"/>
                </a:lnTo>
                <a:lnTo>
                  <a:pt x="213961" y="499108"/>
                </a:lnTo>
                <a:lnTo>
                  <a:pt x="209278" y="475936"/>
                </a:lnTo>
                <a:lnTo>
                  <a:pt x="213961" y="452768"/>
                </a:lnTo>
                <a:lnTo>
                  <a:pt x="226727" y="433841"/>
                </a:lnTo>
                <a:lnTo>
                  <a:pt x="245655" y="421075"/>
                </a:lnTo>
                <a:lnTo>
                  <a:pt x="268822" y="416392"/>
                </a:lnTo>
                <a:lnTo>
                  <a:pt x="541889" y="416392"/>
                </a:lnTo>
                <a:lnTo>
                  <a:pt x="524447" y="398950"/>
                </a:lnTo>
                <a:lnTo>
                  <a:pt x="511376" y="379256"/>
                </a:lnTo>
                <a:lnTo>
                  <a:pt x="507019" y="356845"/>
                </a:lnTo>
                <a:lnTo>
                  <a:pt x="511376" y="334433"/>
                </a:lnTo>
                <a:lnTo>
                  <a:pt x="524447" y="314739"/>
                </a:lnTo>
                <a:lnTo>
                  <a:pt x="544140" y="301668"/>
                </a:lnTo>
                <a:lnTo>
                  <a:pt x="566552" y="297311"/>
                </a:lnTo>
                <a:lnTo>
                  <a:pt x="588964" y="301668"/>
                </a:lnTo>
                <a:lnTo>
                  <a:pt x="728052" y="434134"/>
                </a:lnTo>
                <a:lnTo>
                  <a:pt x="745194" y="475936"/>
                </a:lnTo>
                <a:lnTo>
                  <a:pt x="744016" y="487771"/>
                </a:lnTo>
                <a:lnTo>
                  <a:pt x="608657" y="637132"/>
                </a:lnTo>
                <a:lnTo>
                  <a:pt x="588964" y="650207"/>
                </a:lnTo>
                <a:lnTo>
                  <a:pt x="566552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4">
            <a:hlinkClick r:id="rId7" action="ppaction://hlinksldjump"/>
            <a:extLst>
              <a:ext uri="{FF2B5EF4-FFF2-40B4-BE49-F238E27FC236}">
                <a16:creationId xmlns:a16="http://schemas.microsoft.com/office/drawing/2014/main" id="{149FFB3E-2888-4AE2-54C4-BCF4334A59AC}"/>
              </a:ext>
            </a:extLst>
          </p:cNvPr>
          <p:cNvSpPr/>
          <p:nvPr/>
        </p:nvSpPr>
        <p:spPr>
          <a:xfrm>
            <a:off x="15531510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0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89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0" y="119094"/>
                </a:lnTo>
                <a:lnTo>
                  <a:pt x="192384" y="128525"/>
                </a:lnTo>
                <a:lnTo>
                  <a:pt x="154242" y="154241"/>
                </a:lnTo>
                <a:lnTo>
                  <a:pt x="128525" y="192384"/>
                </a:lnTo>
                <a:lnTo>
                  <a:pt x="119094" y="239089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0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89"/>
                </a:lnTo>
                <a:lnTo>
                  <a:pt x="824219" y="192384"/>
                </a:lnTo>
                <a:lnTo>
                  <a:pt x="798501" y="154241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89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386184" y="654566"/>
                </a:moveTo>
                <a:lnTo>
                  <a:pt x="344079" y="637132"/>
                </a:lnTo>
                <a:lnTo>
                  <a:pt x="224548" y="517587"/>
                </a:lnTo>
                <a:lnTo>
                  <a:pt x="207549" y="475936"/>
                </a:lnTo>
                <a:lnTo>
                  <a:pt x="208727" y="464102"/>
                </a:lnTo>
                <a:lnTo>
                  <a:pt x="344079" y="314739"/>
                </a:lnTo>
                <a:lnTo>
                  <a:pt x="386184" y="297311"/>
                </a:lnTo>
                <a:lnTo>
                  <a:pt x="408596" y="301668"/>
                </a:lnTo>
                <a:lnTo>
                  <a:pt x="428289" y="314739"/>
                </a:lnTo>
                <a:lnTo>
                  <a:pt x="441364" y="334433"/>
                </a:lnTo>
                <a:lnTo>
                  <a:pt x="445723" y="356845"/>
                </a:lnTo>
                <a:lnTo>
                  <a:pt x="441364" y="379256"/>
                </a:lnTo>
                <a:lnTo>
                  <a:pt x="428289" y="398950"/>
                </a:lnTo>
                <a:lnTo>
                  <a:pt x="410854" y="416392"/>
                </a:lnTo>
                <a:lnTo>
                  <a:pt x="683914" y="416392"/>
                </a:lnTo>
                <a:lnTo>
                  <a:pt x="707086" y="421074"/>
                </a:lnTo>
                <a:lnTo>
                  <a:pt x="726016" y="433841"/>
                </a:lnTo>
                <a:lnTo>
                  <a:pt x="738783" y="452768"/>
                </a:lnTo>
                <a:lnTo>
                  <a:pt x="743465" y="475936"/>
                </a:lnTo>
                <a:lnTo>
                  <a:pt x="738783" y="499108"/>
                </a:lnTo>
                <a:lnTo>
                  <a:pt x="726016" y="518037"/>
                </a:lnTo>
                <a:lnTo>
                  <a:pt x="707086" y="530804"/>
                </a:lnTo>
                <a:lnTo>
                  <a:pt x="683914" y="535487"/>
                </a:lnTo>
                <a:lnTo>
                  <a:pt x="410854" y="535487"/>
                </a:lnTo>
                <a:lnTo>
                  <a:pt x="428289" y="552922"/>
                </a:lnTo>
                <a:lnTo>
                  <a:pt x="441364" y="572618"/>
                </a:lnTo>
                <a:lnTo>
                  <a:pt x="445723" y="595030"/>
                </a:lnTo>
                <a:lnTo>
                  <a:pt x="441364" y="617440"/>
                </a:lnTo>
                <a:lnTo>
                  <a:pt x="428289" y="637132"/>
                </a:lnTo>
                <a:lnTo>
                  <a:pt x="408596" y="650207"/>
                </a:lnTo>
                <a:lnTo>
                  <a:pt x="386184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4" name="object 5">
            <a:extLst>
              <a:ext uri="{FF2B5EF4-FFF2-40B4-BE49-F238E27FC236}">
                <a16:creationId xmlns:a16="http://schemas.microsoft.com/office/drawing/2014/main" id="{A7B309BD-BA69-D7A4-BA32-9F35488DA159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016477" y="4295424"/>
            <a:ext cx="6257909" cy="4171949"/>
          </a:xfrm>
          <a:prstGeom prst="rect">
            <a:avLst/>
          </a:prstGeom>
        </p:spPr>
      </p:pic>
      <p:sp>
        <p:nvSpPr>
          <p:cNvPr id="15" name="object 9">
            <a:extLst>
              <a:ext uri="{FF2B5EF4-FFF2-40B4-BE49-F238E27FC236}">
                <a16:creationId xmlns:a16="http://schemas.microsoft.com/office/drawing/2014/main" id="{ED74FFAF-2E9C-968A-0D5E-F458AFB8E7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38800" y="1289402"/>
            <a:ext cx="728853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30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M</a:t>
            </a:r>
            <a:r>
              <a:rPr sz="4000" spc="8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e</a:t>
            </a:r>
            <a:r>
              <a:rPr sz="4000" spc="1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l</a:t>
            </a:r>
            <a:r>
              <a:rPr sz="4000" spc="-2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i</a:t>
            </a:r>
            <a:r>
              <a:rPr sz="4000" spc="-114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n</a:t>
            </a:r>
            <a:r>
              <a:rPr sz="4000" spc="-11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d</a:t>
            </a:r>
            <a:r>
              <a:rPr sz="4000" spc="-7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u</a:t>
            </a:r>
            <a:r>
              <a:rPr sz="4000" spc="-114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n</a:t>
            </a:r>
            <a:r>
              <a:rPr sz="4000" spc="-9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g</a:t>
            </a:r>
            <a:r>
              <a:rPr sz="4000" spc="7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i</a:t>
            </a:r>
            <a:r>
              <a:rPr sz="4000" spc="-39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 </a:t>
            </a:r>
            <a:r>
              <a:rPr sz="4000" spc="-22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m</a:t>
            </a:r>
            <a:r>
              <a:rPr sz="4000" spc="229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a</a:t>
            </a:r>
            <a:r>
              <a:rPr sz="4000" spc="-10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k</a:t>
            </a:r>
            <a:r>
              <a:rPr sz="4000" spc="-7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h</a:t>
            </a:r>
            <a:r>
              <a:rPr sz="4000" spc="1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l</a:t>
            </a:r>
            <a:r>
              <a:rPr sz="4000" spc="-7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u</a:t>
            </a:r>
            <a:r>
              <a:rPr sz="4000" spc="-1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k</a:t>
            </a:r>
            <a:r>
              <a:rPr sz="4000" spc="-39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 </a:t>
            </a:r>
            <a:r>
              <a:rPr sz="4000" spc="-7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h</a:t>
            </a:r>
            <a:r>
              <a:rPr sz="4000" spc="-2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i</a:t>
            </a:r>
            <a:r>
              <a:rPr sz="4000" spc="-11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d</a:t>
            </a:r>
            <a:r>
              <a:rPr sz="4000" spc="-7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u</a:t>
            </a:r>
            <a:r>
              <a:rPr sz="4000" spc="-4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p</a:t>
            </a:r>
            <a:endParaRPr sz="4000" dirty="0">
              <a:latin typeface="Comic Sans MS" panose="030F0702030302020204" pitchFamily="66" charset="0"/>
              <a:ea typeface="Verdana" panose="020B0604030504040204" pitchFamily="34" charset="0"/>
              <a:cs typeface="Lucida Sans Unicode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01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105400" y="3214396"/>
            <a:ext cx="7754820" cy="3943394"/>
            <a:chOff x="6937857" y="3952418"/>
            <a:chExt cx="4410075" cy="2295525"/>
          </a:xfrm>
        </p:grpSpPr>
        <p:sp>
          <p:nvSpPr>
            <p:cNvPr id="4" name="object 4">
              <a:hlinkClick r:id="rId5" action="ppaction://hlinksldjump"/>
            </p:cNvPr>
            <p:cNvSpPr/>
            <p:nvPr/>
          </p:nvSpPr>
          <p:spPr>
            <a:xfrm>
              <a:off x="7031149" y="4075028"/>
              <a:ext cx="4204335" cy="2070100"/>
            </a:xfrm>
            <a:custGeom>
              <a:avLst/>
              <a:gdLst/>
              <a:ahLst/>
              <a:cxnLst/>
              <a:rect l="l" t="t" r="r" b="b"/>
              <a:pathLst>
                <a:path w="4204334" h="2070100">
                  <a:moveTo>
                    <a:pt x="4203814" y="2069598"/>
                  </a:moveTo>
                  <a:lnTo>
                    <a:pt x="0" y="2069598"/>
                  </a:lnTo>
                  <a:lnTo>
                    <a:pt x="0" y="0"/>
                  </a:lnTo>
                  <a:lnTo>
                    <a:pt x="4203814" y="0"/>
                  </a:lnTo>
                  <a:lnTo>
                    <a:pt x="4203814" y="2069598"/>
                  </a:lnTo>
                  <a:close/>
                </a:path>
              </a:pathLst>
            </a:custGeom>
            <a:solidFill>
              <a:srgbClr val="8C614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6952573" y="3967135"/>
              <a:ext cx="4380865" cy="2266315"/>
            </a:xfrm>
            <a:custGeom>
              <a:avLst/>
              <a:gdLst/>
              <a:ahLst/>
              <a:cxnLst/>
              <a:rect l="l" t="t" r="r" b="b"/>
              <a:pathLst>
                <a:path w="4380865" h="2266315">
                  <a:moveTo>
                    <a:pt x="176795" y="0"/>
                  </a:moveTo>
                  <a:lnTo>
                    <a:pt x="4380610" y="0"/>
                  </a:lnTo>
                  <a:lnTo>
                    <a:pt x="4380610" y="2069598"/>
                  </a:lnTo>
                  <a:lnTo>
                    <a:pt x="176795" y="2069598"/>
                  </a:lnTo>
                  <a:lnTo>
                    <a:pt x="176795" y="0"/>
                  </a:lnTo>
                  <a:close/>
                </a:path>
                <a:path w="4380865" h="2266315">
                  <a:moveTo>
                    <a:pt x="0" y="196170"/>
                  </a:moveTo>
                  <a:lnTo>
                    <a:pt x="4203814" y="196170"/>
                  </a:lnTo>
                  <a:lnTo>
                    <a:pt x="4203814" y="2265769"/>
                  </a:lnTo>
                  <a:lnTo>
                    <a:pt x="0" y="2265769"/>
                  </a:lnTo>
                  <a:lnTo>
                    <a:pt x="0" y="196170"/>
                  </a:lnTo>
                  <a:close/>
                </a:path>
              </a:pathLst>
            </a:custGeom>
            <a:ln w="29445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>
            <a:hlinkClick r:id="rId6" action="ppaction://hlinksldjump"/>
          </p:cNvPr>
          <p:cNvSpPr/>
          <p:nvPr/>
        </p:nvSpPr>
        <p:spPr>
          <a:xfrm>
            <a:off x="457246" y="8809028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27780" y="864250"/>
            <a:ext cx="6795404" cy="148589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ctrTitle"/>
          </p:nvPr>
        </p:nvSpPr>
        <p:spPr>
          <a:xfrm>
            <a:off x="5571390" y="1062177"/>
            <a:ext cx="6508184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pc="375" dirty="0">
                <a:latin typeface="Algerian" panose="04020705040A02060702" pitchFamily="82" charset="0"/>
              </a:rPr>
              <a:t>VIDEO</a:t>
            </a:r>
            <a:endParaRPr spc="160" dirty="0">
              <a:latin typeface="Algerian" panose="04020705040A02060702" pitchFamily="8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67878-CE7B-DCA3-D4E5-AFC34E98D359}"/>
              </a:ext>
            </a:extLst>
          </p:cNvPr>
          <p:cNvSpPr txBox="1"/>
          <p:nvPr/>
        </p:nvSpPr>
        <p:spPr>
          <a:xfrm>
            <a:off x="5590440" y="4376234"/>
            <a:ext cx="67730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u="sng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https://www.youtube.com/watch?v=fs3ZlbUtN14</a:t>
            </a:r>
            <a:endParaRPr lang="en-US" sz="3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object 10">
            <a:hlinkClick r:id="rId9" action="ppaction://hlinksldjump"/>
            <a:extLst>
              <a:ext uri="{FF2B5EF4-FFF2-40B4-BE49-F238E27FC236}">
                <a16:creationId xmlns:a16="http://schemas.microsoft.com/office/drawing/2014/main" id="{2D02467F-FDAA-AC41-E70F-EC3D2FC82282}"/>
              </a:ext>
            </a:extLst>
          </p:cNvPr>
          <p:cNvSpPr/>
          <p:nvPr/>
        </p:nvSpPr>
        <p:spPr>
          <a:xfrm>
            <a:off x="15531510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0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89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0" y="119094"/>
                </a:lnTo>
                <a:lnTo>
                  <a:pt x="192384" y="128525"/>
                </a:lnTo>
                <a:lnTo>
                  <a:pt x="154242" y="154241"/>
                </a:lnTo>
                <a:lnTo>
                  <a:pt x="128525" y="192384"/>
                </a:lnTo>
                <a:lnTo>
                  <a:pt x="119094" y="239089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0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89"/>
                </a:lnTo>
                <a:lnTo>
                  <a:pt x="824219" y="192384"/>
                </a:lnTo>
                <a:lnTo>
                  <a:pt x="798501" y="154241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89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386184" y="654566"/>
                </a:moveTo>
                <a:lnTo>
                  <a:pt x="344079" y="637132"/>
                </a:lnTo>
                <a:lnTo>
                  <a:pt x="224548" y="517587"/>
                </a:lnTo>
                <a:lnTo>
                  <a:pt x="207549" y="475936"/>
                </a:lnTo>
                <a:lnTo>
                  <a:pt x="208727" y="464102"/>
                </a:lnTo>
                <a:lnTo>
                  <a:pt x="344079" y="314739"/>
                </a:lnTo>
                <a:lnTo>
                  <a:pt x="386184" y="297311"/>
                </a:lnTo>
                <a:lnTo>
                  <a:pt x="408596" y="301668"/>
                </a:lnTo>
                <a:lnTo>
                  <a:pt x="428289" y="314739"/>
                </a:lnTo>
                <a:lnTo>
                  <a:pt x="441364" y="334433"/>
                </a:lnTo>
                <a:lnTo>
                  <a:pt x="445723" y="356845"/>
                </a:lnTo>
                <a:lnTo>
                  <a:pt x="441364" y="379256"/>
                </a:lnTo>
                <a:lnTo>
                  <a:pt x="428289" y="398950"/>
                </a:lnTo>
                <a:lnTo>
                  <a:pt x="410854" y="416392"/>
                </a:lnTo>
                <a:lnTo>
                  <a:pt x="683914" y="416392"/>
                </a:lnTo>
                <a:lnTo>
                  <a:pt x="707086" y="421074"/>
                </a:lnTo>
                <a:lnTo>
                  <a:pt x="726016" y="433841"/>
                </a:lnTo>
                <a:lnTo>
                  <a:pt x="738783" y="452768"/>
                </a:lnTo>
                <a:lnTo>
                  <a:pt x="743465" y="475936"/>
                </a:lnTo>
                <a:lnTo>
                  <a:pt x="738783" y="499108"/>
                </a:lnTo>
                <a:lnTo>
                  <a:pt x="726016" y="518037"/>
                </a:lnTo>
                <a:lnTo>
                  <a:pt x="707086" y="530804"/>
                </a:lnTo>
                <a:lnTo>
                  <a:pt x="683914" y="535487"/>
                </a:lnTo>
                <a:lnTo>
                  <a:pt x="410854" y="535487"/>
                </a:lnTo>
                <a:lnTo>
                  <a:pt x="428289" y="552922"/>
                </a:lnTo>
                <a:lnTo>
                  <a:pt x="441364" y="572618"/>
                </a:lnTo>
                <a:lnTo>
                  <a:pt x="445723" y="595030"/>
                </a:lnTo>
                <a:lnTo>
                  <a:pt x="441364" y="617440"/>
                </a:lnTo>
                <a:lnTo>
                  <a:pt x="428289" y="637132"/>
                </a:lnTo>
                <a:lnTo>
                  <a:pt x="408596" y="650207"/>
                </a:lnTo>
                <a:lnTo>
                  <a:pt x="386184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hlinkClick r:id="rId10" action="ppaction://hlinksldjump"/>
            <a:extLst>
              <a:ext uri="{FF2B5EF4-FFF2-40B4-BE49-F238E27FC236}">
                <a16:creationId xmlns:a16="http://schemas.microsoft.com/office/drawing/2014/main" id="{3C8275B0-E37A-B64E-65D8-546D9DA40348}"/>
              </a:ext>
            </a:extLst>
          </p:cNvPr>
          <p:cNvSpPr/>
          <p:nvPr/>
        </p:nvSpPr>
        <p:spPr>
          <a:xfrm>
            <a:off x="16784105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1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90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7" y="119094"/>
                </a:lnTo>
                <a:lnTo>
                  <a:pt x="192387" y="128525"/>
                </a:lnTo>
                <a:lnTo>
                  <a:pt x="154242" y="154242"/>
                </a:lnTo>
                <a:lnTo>
                  <a:pt x="128525" y="192387"/>
                </a:lnTo>
                <a:lnTo>
                  <a:pt x="119096" y="239090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1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90"/>
                </a:lnTo>
                <a:lnTo>
                  <a:pt x="824219" y="192384"/>
                </a:lnTo>
                <a:lnTo>
                  <a:pt x="798501" y="154242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90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566552" y="654566"/>
                </a:moveTo>
                <a:lnTo>
                  <a:pt x="544140" y="650207"/>
                </a:lnTo>
                <a:lnTo>
                  <a:pt x="524447" y="637132"/>
                </a:lnTo>
                <a:lnTo>
                  <a:pt x="511376" y="617440"/>
                </a:lnTo>
                <a:lnTo>
                  <a:pt x="507019" y="595030"/>
                </a:lnTo>
                <a:lnTo>
                  <a:pt x="511376" y="572618"/>
                </a:lnTo>
                <a:lnTo>
                  <a:pt x="524447" y="552922"/>
                </a:lnTo>
                <a:lnTo>
                  <a:pt x="541889" y="535487"/>
                </a:lnTo>
                <a:lnTo>
                  <a:pt x="268822" y="535487"/>
                </a:lnTo>
                <a:lnTo>
                  <a:pt x="245655" y="530804"/>
                </a:lnTo>
                <a:lnTo>
                  <a:pt x="226727" y="518037"/>
                </a:lnTo>
                <a:lnTo>
                  <a:pt x="213961" y="499108"/>
                </a:lnTo>
                <a:lnTo>
                  <a:pt x="209278" y="475936"/>
                </a:lnTo>
                <a:lnTo>
                  <a:pt x="213961" y="452768"/>
                </a:lnTo>
                <a:lnTo>
                  <a:pt x="226727" y="433841"/>
                </a:lnTo>
                <a:lnTo>
                  <a:pt x="245655" y="421075"/>
                </a:lnTo>
                <a:lnTo>
                  <a:pt x="268822" y="416392"/>
                </a:lnTo>
                <a:lnTo>
                  <a:pt x="541889" y="416392"/>
                </a:lnTo>
                <a:lnTo>
                  <a:pt x="524447" y="398950"/>
                </a:lnTo>
                <a:lnTo>
                  <a:pt x="511376" y="379256"/>
                </a:lnTo>
                <a:lnTo>
                  <a:pt x="507019" y="356845"/>
                </a:lnTo>
                <a:lnTo>
                  <a:pt x="511376" y="334433"/>
                </a:lnTo>
                <a:lnTo>
                  <a:pt x="524447" y="314739"/>
                </a:lnTo>
                <a:lnTo>
                  <a:pt x="544140" y="301668"/>
                </a:lnTo>
                <a:lnTo>
                  <a:pt x="566552" y="297311"/>
                </a:lnTo>
                <a:lnTo>
                  <a:pt x="588964" y="301668"/>
                </a:lnTo>
                <a:lnTo>
                  <a:pt x="728052" y="434134"/>
                </a:lnTo>
                <a:lnTo>
                  <a:pt x="745194" y="475936"/>
                </a:lnTo>
                <a:lnTo>
                  <a:pt x="744016" y="487771"/>
                </a:lnTo>
                <a:lnTo>
                  <a:pt x="608657" y="637132"/>
                </a:lnTo>
                <a:lnTo>
                  <a:pt x="588964" y="650207"/>
                </a:lnTo>
                <a:lnTo>
                  <a:pt x="566552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3ADA77-2735-8A0F-19DE-F3098BA763CB}"/>
              </a:ext>
            </a:extLst>
          </p:cNvPr>
          <p:cNvSpPr txBox="1"/>
          <p:nvPr/>
        </p:nvSpPr>
        <p:spPr>
          <a:xfrm>
            <a:off x="6524819" y="5645259"/>
            <a:ext cx="4882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Silakan</a:t>
            </a: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tekan</a:t>
            </a: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link </a:t>
            </a:r>
            <a:r>
              <a:rPr lang="en-US" sz="2400" dirty="0" err="1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diatas</a:t>
            </a: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menonton</a:t>
            </a: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video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105400" y="3214396"/>
            <a:ext cx="7754820" cy="3943394"/>
            <a:chOff x="6937857" y="3952418"/>
            <a:chExt cx="4410075" cy="2295525"/>
          </a:xfrm>
        </p:grpSpPr>
        <p:sp>
          <p:nvSpPr>
            <p:cNvPr id="4" name="object 4">
              <a:hlinkClick r:id="rId5" action="ppaction://hlinksldjump"/>
            </p:cNvPr>
            <p:cNvSpPr/>
            <p:nvPr/>
          </p:nvSpPr>
          <p:spPr>
            <a:xfrm>
              <a:off x="7031149" y="4075028"/>
              <a:ext cx="4204335" cy="2070100"/>
            </a:xfrm>
            <a:custGeom>
              <a:avLst/>
              <a:gdLst/>
              <a:ahLst/>
              <a:cxnLst/>
              <a:rect l="l" t="t" r="r" b="b"/>
              <a:pathLst>
                <a:path w="4204334" h="2070100">
                  <a:moveTo>
                    <a:pt x="4203814" y="2069598"/>
                  </a:moveTo>
                  <a:lnTo>
                    <a:pt x="0" y="2069598"/>
                  </a:lnTo>
                  <a:lnTo>
                    <a:pt x="0" y="0"/>
                  </a:lnTo>
                  <a:lnTo>
                    <a:pt x="4203814" y="0"/>
                  </a:lnTo>
                  <a:lnTo>
                    <a:pt x="4203814" y="2069598"/>
                  </a:lnTo>
                  <a:close/>
                </a:path>
              </a:pathLst>
            </a:custGeom>
            <a:solidFill>
              <a:srgbClr val="8C614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6952573" y="3967135"/>
              <a:ext cx="4380865" cy="2266315"/>
            </a:xfrm>
            <a:custGeom>
              <a:avLst/>
              <a:gdLst/>
              <a:ahLst/>
              <a:cxnLst/>
              <a:rect l="l" t="t" r="r" b="b"/>
              <a:pathLst>
                <a:path w="4380865" h="2266315">
                  <a:moveTo>
                    <a:pt x="176795" y="0"/>
                  </a:moveTo>
                  <a:lnTo>
                    <a:pt x="4380610" y="0"/>
                  </a:lnTo>
                  <a:lnTo>
                    <a:pt x="4380610" y="2069598"/>
                  </a:lnTo>
                  <a:lnTo>
                    <a:pt x="176795" y="2069598"/>
                  </a:lnTo>
                  <a:lnTo>
                    <a:pt x="176795" y="0"/>
                  </a:lnTo>
                  <a:close/>
                </a:path>
                <a:path w="4380865" h="2266315">
                  <a:moveTo>
                    <a:pt x="0" y="196170"/>
                  </a:moveTo>
                  <a:lnTo>
                    <a:pt x="4203814" y="196170"/>
                  </a:lnTo>
                  <a:lnTo>
                    <a:pt x="4203814" y="2265769"/>
                  </a:lnTo>
                  <a:lnTo>
                    <a:pt x="0" y="2265769"/>
                  </a:lnTo>
                  <a:lnTo>
                    <a:pt x="0" y="196170"/>
                  </a:lnTo>
                  <a:close/>
                </a:path>
              </a:pathLst>
            </a:custGeom>
            <a:ln w="29445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>
            <a:hlinkClick r:id="rId6" action="ppaction://hlinksldjump"/>
          </p:cNvPr>
          <p:cNvSpPr/>
          <p:nvPr/>
        </p:nvSpPr>
        <p:spPr>
          <a:xfrm>
            <a:off x="457246" y="8809028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27780" y="864250"/>
            <a:ext cx="6795404" cy="148589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ctrTitle"/>
          </p:nvPr>
        </p:nvSpPr>
        <p:spPr>
          <a:xfrm>
            <a:off x="5571390" y="1062177"/>
            <a:ext cx="6508184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pc="375" dirty="0">
                <a:latin typeface="Algerian" panose="04020705040A02060702" pitchFamily="82" charset="0"/>
              </a:rPr>
              <a:t>ANIMASI</a:t>
            </a:r>
            <a:endParaRPr spc="160" dirty="0">
              <a:latin typeface="Algerian" panose="04020705040A02060702" pitchFamily="8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67878-CE7B-DCA3-D4E5-AFC34E98D359}"/>
              </a:ext>
            </a:extLst>
          </p:cNvPr>
          <p:cNvSpPr txBox="1"/>
          <p:nvPr/>
        </p:nvSpPr>
        <p:spPr>
          <a:xfrm>
            <a:off x="5590440" y="4376234"/>
            <a:ext cx="67730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u="sng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https://www.youtube.com/watch?v=AzoHC19I5Tg</a:t>
            </a:r>
            <a:r>
              <a:rPr lang="en-US" sz="300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en-US" sz="3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object 10">
            <a:hlinkClick r:id="rId9" action="ppaction://hlinksldjump"/>
            <a:extLst>
              <a:ext uri="{FF2B5EF4-FFF2-40B4-BE49-F238E27FC236}">
                <a16:creationId xmlns:a16="http://schemas.microsoft.com/office/drawing/2014/main" id="{01EC5824-25B1-7726-F22A-687FD4CB1383}"/>
              </a:ext>
            </a:extLst>
          </p:cNvPr>
          <p:cNvSpPr/>
          <p:nvPr/>
        </p:nvSpPr>
        <p:spPr>
          <a:xfrm>
            <a:off x="15531510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0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89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0" y="119094"/>
                </a:lnTo>
                <a:lnTo>
                  <a:pt x="192384" y="128525"/>
                </a:lnTo>
                <a:lnTo>
                  <a:pt x="154242" y="154241"/>
                </a:lnTo>
                <a:lnTo>
                  <a:pt x="128525" y="192384"/>
                </a:lnTo>
                <a:lnTo>
                  <a:pt x="119094" y="239089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0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89"/>
                </a:lnTo>
                <a:lnTo>
                  <a:pt x="824219" y="192384"/>
                </a:lnTo>
                <a:lnTo>
                  <a:pt x="798501" y="154241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89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386184" y="654566"/>
                </a:moveTo>
                <a:lnTo>
                  <a:pt x="344079" y="637132"/>
                </a:lnTo>
                <a:lnTo>
                  <a:pt x="224548" y="517587"/>
                </a:lnTo>
                <a:lnTo>
                  <a:pt x="207549" y="475936"/>
                </a:lnTo>
                <a:lnTo>
                  <a:pt x="208727" y="464102"/>
                </a:lnTo>
                <a:lnTo>
                  <a:pt x="344079" y="314739"/>
                </a:lnTo>
                <a:lnTo>
                  <a:pt x="386184" y="297311"/>
                </a:lnTo>
                <a:lnTo>
                  <a:pt x="408596" y="301668"/>
                </a:lnTo>
                <a:lnTo>
                  <a:pt x="428289" y="314739"/>
                </a:lnTo>
                <a:lnTo>
                  <a:pt x="441364" y="334433"/>
                </a:lnTo>
                <a:lnTo>
                  <a:pt x="445723" y="356845"/>
                </a:lnTo>
                <a:lnTo>
                  <a:pt x="441364" y="379256"/>
                </a:lnTo>
                <a:lnTo>
                  <a:pt x="428289" y="398950"/>
                </a:lnTo>
                <a:lnTo>
                  <a:pt x="410854" y="416392"/>
                </a:lnTo>
                <a:lnTo>
                  <a:pt x="683914" y="416392"/>
                </a:lnTo>
                <a:lnTo>
                  <a:pt x="707086" y="421074"/>
                </a:lnTo>
                <a:lnTo>
                  <a:pt x="726016" y="433841"/>
                </a:lnTo>
                <a:lnTo>
                  <a:pt x="738783" y="452768"/>
                </a:lnTo>
                <a:lnTo>
                  <a:pt x="743465" y="475936"/>
                </a:lnTo>
                <a:lnTo>
                  <a:pt x="738783" y="499108"/>
                </a:lnTo>
                <a:lnTo>
                  <a:pt x="726016" y="518037"/>
                </a:lnTo>
                <a:lnTo>
                  <a:pt x="707086" y="530804"/>
                </a:lnTo>
                <a:lnTo>
                  <a:pt x="683914" y="535487"/>
                </a:lnTo>
                <a:lnTo>
                  <a:pt x="410854" y="535487"/>
                </a:lnTo>
                <a:lnTo>
                  <a:pt x="428289" y="552922"/>
                </a:lnTo>
                <a:lnTo>
                  <a:pt x="441364" y="572618"/>
                </a:lnTo>
                <a:lnTo>
                  <a:pt x="445723" y="595030"/>
                </a:lnTo>
                <a:lnTo>
                  <a:pt x="441364" y="617440"/>
                </a:lnTo>
                <a:lnTo>
                  <a:pt x="428289" y="637132"/>
                </a:lnTo>
                <a:lnTo>
                  <a:pt x="408596" y="650207"/>
                </a:lnTo>
                <a:lnTo>
                  <a:pt x="386184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hlinkClick r:id="rId10" action="ppaction://hlinksldjump"/>
            <a:extLst>
              <a:ext uri="{FF2B5EF4-FFF2-40B4-BE49-F238E27FC236}">
                <a16:creationId xmlns:a16="http://schemas.microsoft.com/office/drawing/2014/main" id="{94D798ED-7B3E-354B-29F2-558800C33C8A}"/>
              </a:ext>
            </a:extLst>
          </p:cNvPr>
          <p:cNvSpPr/>
          <p:nvPr/>
        </p:nvSpPr>
        <p:spPr>
          <a:xfrm>
            <a:off x="16784105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1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90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7" y="119094"/>
                </a:lnTo>
                <a:lnTo>
                  <a:pt x="192387" y="128525"/>
                </a:lnTo>
                <a:lnTo>
                  <a:pt x="154242" y="154242"/>
                </a:lnTo>
                <a:lnTo>
                  <a:pt x="128525" y="192387"/>
                </a:lnTo>
                <a:lnTo>
                  <a:pt x="119096" y="239090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1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90"/>
                </a:lnTo>
                <a:lnTo>
                  <a:pt x="824219" y="192384"/>
                </a:lnTo>
                <a:lnTo>
                  <a:pt x="798501" y="154242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90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566552" y="654566"/>
                </a:moveTo>
                <a:lnTo>
                  <a:pt x="544140" y="650207"/>
                </a:lnTo>
                <a:lnTo>
                  <a:pt x="524447" y="637132"/>
                </a:lnTo>
                <a:lnTo>
                  <a:pt x="511376" y="617440"/>
                </a:lnTo>
                <a:lnTo>
                  <a:pt x="507019" y="595030"/>
                </a:lnTo>
                <a:lnTo>
                  <a:pt x="511376" y="572618"/>
                </a:lnTo>
                <a:lnTo>
                  <a:pt x="524447" y="552922"/>
                </a:lnTo>
                <a:lnTo>
                  <a:pt x="541889" y="535487"/>
                </a:lnTo>
                <a:lnTo>
                  <a:pt x="268822" y="535487"/>
                </a:lnTo>
                <a:lnTo>
                  <a:pt x="245655" y="530804"/>
                </a:lnTo>
                <a:lnTo>
                  <a:pt x="226727" y="518037"/>
                </a:lnTo>
                <a:lnTo>
                  <a:pt x="213961" y="499108"/>
                </a:lnTo>
                <a:lnTo>
                  <a:pt x="209278" y="475936"/>
                </a:lnTo>
                <a:lnTo>
                  <a:pt x="213961" y="452768"/>
                </a:lnTo>
                <a:lnTo>
                  <a:pt x="226727" y="433841"/>
                </a:lnTo>
                <a:lnTo>
                  <a:pt x="245655" y="421075"/>
                </a:lnTo>
                <a:lnTo>
                  <a:pt x="268822" y="416392"/>
                </a:lnTo>
                <a:lnTo>
                  <a:pt x="541889" y="416392"/>
                </a:lnTo>
                <a:lnTo>
                  <a:pt x="524447" y="398950"/>
                </a:lnTo>
                <a:lnTo>
                  <a:pt x="511376" y="379256"/>
                </a:lnTo>
                <a:lnTo>
                  <a:pt x="507019" y="356845"/>
                </a:lnTo>
                <a:lnTo>
                  <a:pt x="511376" y="334433"/>
                </a:lnTo>
                <a:lnTo>
                  <a:pt x="524447" y="314739"/>
                </a:lnTo>
                <a:lnTo>
                  <a:pt x="544140" y="301668"/>
                </a:lnTo>
                <a:lnTo>
                  <a:pt x="566552" y="297311"/>
                </a:lnTo>
                <a:lnTo>
                  <a:pt x="588964" y="301668"/>
                </a:lnTo>
                <a:lnTo>
                  <a:pt x="728052" y="434134"/>
                </a:lnTo>
                <a:lnTo>
                  <a:pt x="745194" y="475936"/>
                </a:lnTo>
                <a:lnTo>
                  <a:pt x="744016" y="487771"/>
                </a:lnTo>
                <a:lnTo>
                  <a:pt x="608657" y="637132"/>
                </a:lnTo>
                <a:lnTo>
                  <a:pt x="588964" y="650207"/>
                </a:lnTo>
                <a:lnTo>
                  <a:pt x="566552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DE9169-CE40-76F3-1624-2BB1EB3ACDA3}"/>
              </a:ext>
            </a:extLst>
          </p:cNvPr>
          <p:cNvSpPr txBox="1"/>
          <p:nvPr/>
        </p:nvSpPr>
        <p:spPr>
          <a:xfrm>
            <a:off x="6181919" y="5672036"/>
            <a:ext cx="5568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err="1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Silakan</a:t>
            </a:r>
            <a:r>
              <a:rPr lang="en-US" sz="2600" dirty="0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tekan</a:t>
            </a:r>
            <a:r>
              <a:rPr lang="en-US" sz="2600" dirty="0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link </a:t>
            </a:r>
            <a:r>
              <a:rPr lang="en-US" sz="2600" dirty="0" err="1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diatas</a:t>
            </a:r>
            <a:r>
              <a:rPr lang="en-US" sz="2600" dirty="0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untuk</a:t>
            </a:r>
            <a:r>
              <a:rPr lang="en-US" sz="2600" dirty="0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menonton</a:t>
            </a:r>
            <a:r>
              <a:rPr lang="en-US" sz="2600" dirty="0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animasi</a:t>
            </a:r>
            <a:endParaRPr lang="en-US" sz="2600" dirty="0">
              <a:solidFill>
                <a:schemeClr val="bg1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879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400800" y="3390901"/>
            <a:ext cx="4876800" cy="2513108"/>
            <a:chOff x="6937857" y="3952418"/>
            <a:chExt cx="4410075" cy="2295525"/>
          </a:xfrm>
        </p:grpSpPr>
        <p:sp>
          <p:nvSpPr>
            <p:cNvPr id="4" name="object 4">
              <a:hlinkClick r:id="rId5" action="ppaction://hlinksldjump"/>
            </p:cNvPr>
            <p:cNvSpPr/>
            <p:nvPr/>
          </p:nvSpPr>
          <p:spPr>
            <a:xfrm>
              <a:off x="7031149" y="4075028"/>
              <a:ext cx="4204335" cy="2070100"/>
            </a:xfrm>
            <a:custGeom>
              <a:avLst/>
              <a:gdLst/>
              <a:ahLst/>
              <a:cxnLst/>
              <a:rect l="l" t="t" r="r" b="b"/>
              <a:pathLst>
                <a:path w="4204334" h="2070100">
                  <a:moveTo>
                    <a:pt x="4203814" y="2069598"/>
                  </a:moveTo>
                  <a:lnTo>
                    <a:pt x="0" y="2069598"/>
                  </a:lnTo>
                  <a:lnTo>
                    <a:pt x="0" y="0"/>
                  </a:lnTo>
                  <a:lnTo>
                    <a:pt x="4203814" y="0"/>
                  </a:lnTo>
                  <a:lnTo>
                    <a:pt x="4203814" y="2069598"/>
                  </a:lnTo>
                  <a:close/>
                </a:path>
              </a:pathLst>
            </a:custGeom>
            <a:solidFill>
              <a:srgbClr val="8C614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6952573" y="3967135"/>
              <a:ext cx="4380865" cy="2266315"/>
            </a:xfrm>
            <a:custGeom>
              <a:avLst/>
              <a:gdLst/>
              <a:ahLst/>
              <a:cxnLst/>
              <a:rect l="l" t="t" r="r" b="b"/>
              <a:pathLst>
                <a:path w="4380865" h="2266315">
                  <a:moveTo>
                    <a:pt x="176795" y="0"/>
                  </a:moveTo>
                  <a:lnTo>
                    <a:pt x="4380610" y="0"/>
                  </a:lnTo>
                  <a:lnTo>
                    <a:pt x="4380610" y="2069598"/>
                  </a:lnTo>
                  <a:lnTo>
                    <a:pt x="176795" y="2069598"/>
                  </a:lnTo>
                  <a:lnTo>
                    <a:pt x="176795" y="0"/>
                  </a:lnTo>
                  <a:close/>
                </a:path>
                <a:path w="4380865" h="2266315">
                  <a:moveTo>
                    <a:pt x="0" y="196170"/>
                  </a:moveTo>
                  <a:lnTo>
                    <a:pt x="4203814" y="196170"/>
                  </a:lnTo>
                  <a:lnTo>
                    <a:pt x="4203814" y="2265769"/>
                  </a:lnTo>
                  <a:lnTo>
                    <a:pt x="0" y="2265769"/>
                  </a:lnTo>
                  <a:lnTo>
                    <a:pt x="0" y="196170"/>
                  </a:lnTo>
                  <a:close/>
                </a:path>
              </a:pathLst>
            </a:custGeom>
            <a:ln w="29445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>
            <a:hlinkClick r:id="rId6" action="ppaction://hlinksldjump"/>
          </p:cNvPr>
          <p:cNvSpPr/>
          <p:nvPr/>
        </p:nvSpPr>
        <p:spPr>
          <a:xfrm>
            <a:off x="457246" y="8809028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27780" y="864250"/>
            <a:ext cx="6795404" cy="148589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ctrTitle"/>
          </p:nvPr>
        </p:nvSpPr>
        <p:spPr>
          <a:xfrm>
            <a:off x="5571390" y="1062177"/>
            <a:ext cx="6508184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75" dirty="0">
                <a:latin typeface="Algerian" panose="04020705040A02060702" pitchFamily="82" charset="0"/>
              </a:rPr>
              <a:t>L</a:t>
            </a:r>
            <a:r>
              <a:rPr spc="355" dirty="0">
                <a:latin typeface="Algerian" panose="04020705040A02060702" pitchFamily="82" charset="0"/>
              </a:rPr>
              <a:t>a</a:t>
            </a:r>
            <a:r>
              <a:rPr spc="740" dirty="0">
                <a:latin typeface="Algerian" panose="04020705040A02060702" pitchFamily="82" charset="0"/>
              </a:rPr>
              <a:t>t</a:t>
            </a:r>
            <a:r>
              <a:rPr spc="-30" dirty="0">
                <a:latin typeface="Algerian" panose="04020705040A02060702" pitchFamily="82" charset="0"/>
              </a:rPr>
              <a:t>i</a:t>
            </a:r>
            <a:r>
              <a:rPr spc="-125" dirty="0">
                <a:latin typeface="Algerian" panose="04020705040A02060702" pitchFamily="82" charset="0"/>
              </a:rPr>
              <a:t>h</a:t>
            </a:r>
            <a:r>
              <a:rPr spc="355" dirty="0">
                <a:latin typeface="Algerian" panose="04020705040A02060702" pitchFamily="82" charset="0"/>
              </a:rPr>
              <a:t>a</a:t>
            </a:r>
            <a:r>
              <a:rPr spc="-35" dirty="0">
                <a:latin typeface="Algerian" panose="04020705040A02060702" pitchFamily="82" charset="0"/>
              </a:rPr>
              <a:t>n</a:t>
            </a:r>
            <a:r>
              <a:rPr spc="-605" dirty="0">
                <a:latin typeface="Algerian" panose="04020705040A02060702" pitchFamily="82" charset="0"/>
              </a:rPr>
              <a:t> </a:t>
            </a:r>
            <a:r>
              <a:rPr spc="940" dirty="0">
                <a:latin typeface="Algerian" panose="04020705040A02060702" pitchFamily="82" charset="0"/>
              </a:rPr>
              <a:t>S</a:t>
            </a:r>
            <a:r>
              <a:rPr spc="-30" dirty="0">
                <a:latin typeface="Algerian" panose="04020705040A02060702" pitchFamily="82" charset="0"/>
              </a:rPr>
              <a:t>o</a:t>
            </a:r>
            <a:r>
              <a:rPr spc="355" dirty="0">
                <a:latin typeface="Algerian" panose="04020705040A02060702" pitchFamily="82" charset="0"/>
              </a:rPr>
              <a:t>a</a:t>
            </a:r>
            <a:r>
              <a:rPr spc="160" dirty="0">
                <a:latin typeface="Algerian" panose="04020705040A02060702" pitchFamily="82" charset="0"/>
              </a:rPr>
              <a:t>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67878-CE7B-DCA3-D4E5-AFC34E98D359}"/>
              </a:ext>
            </a:extLst>
          </p:cNvPr>
          <p:cNvSpPr txBox="1"/>
          <p:nvPr/>
        </p:nvSpPr>
        <p:spPr>
          <a:xfrm>
            <a:off x="7010400" y="4305300"/>
            <a:ext cx="3780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Pilihan</a:t>
            </a:r>
            <a:r>
              <a:rPr lang="en-US" sz="3200" dirty="0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ganda</a:t>
            </a:r>
            <a:endParaRPr lang="en-US" sz="3200" dirty="0">
              <a:solidFill>
                <a:schemeClr val="bg1"/>
              </a:solidFill>
              <a:latin typeface="Comic Sans MS" panose="030F0702030302020204" pitchFamily="66" charset="0"/>
              <a:ea typeface="Verdana" panose="020B0604030504040204" pitchFamily="34" charset="0"/>
            </a:endParaRPr>
          </a:p>
        </p:txBody>
      </p:sp>
      <p:sp>
        <p:nvSpPr>
          <p:cNvPr id="6" name="object 10">
            <a:hlinkClick r:id="rId8" action="ppaction://hlinksldjump"/>
            <a:extLst>
              <a:ext uri="{FF2B5EF4-FFF2-40B4-BE49-F238E27FC236}">
                <a16:creationId xmlns:a16="http://schemas.microsoft.com/office/drawing/2014/main" id="{E7CE3908-CAFD-72A3-213C-C41DED595843}"/>
              </a:ext>
            </a:extLst>
          </p:cNvPr>
          <p:cNvSpPr/>
          <p:nvPr/>
        </p:nvSpPr>
        <p:spPr>
          <a:xfrm>
            <a:off x="15531510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0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89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0" y="119094"/>
                </a:lnTo>
                <a:lnTo>
                  <a:pt x="192384" y="128525"/>
                </a:lnTo>
                <a:lnTo>
                  <a:pt x="154242" y="154241"/>
                </a:lnTo>
                <a:lnTo>
                  <a:pt x="128525" y="192384"/>
                </a:lnTo>
                <a:lnTo>
                  <a:pt x="119094" y="239089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0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89"/>
                </a:lnTo>
                <a:lnTo>
                  <a:pt x="824219" y="192384"/>
                </a:lnTo>
                <a:lnTo>
                  <a:pt x="798501" y="154241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89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386184" y="654566"/>
                </a:moveTo>
                <a:lnTo>
                  <a:pt x="344079" y="637132"/>
                </a:lnTo>
                <a:lnTo>
                  <a:pt x="224548" y="517587"/>
                </a:lnTo>
                <a:lnTo>
                  <a:pt x="207549" y="475936"/>
                </a:lnTo>
                <a:lnTo>
                  <a:pt x="208727" y="464102"/>
                </a:lnTo>
                <a:lnTo>
                  <a:pt x="344079" y="314739"/>
                </a:lnTo>
                <a:lnTo>
                  <a:pt x="386184" y="297311"/>
                </a:lnTo>
                <a:lnTo>
                  <a:pt x="408596" y="301668"/>
                </a:lnTo>
                <a:lnTo>
                  <a:pt x="428289" y="314739"/>
                </a:lnTo>
                <a:lnTo>
                  <a:pt x="441364" y="334433"/>
                </a:lnTo>
                <a:lnTo>
                  <a:pt x="445723" y="356845"/>
                </a:lnTo>
                <a:lnTo>
                  <a:pt x="441364" y="379256"/>
                </a:lnTo>
                <a:lnTo>
                  <a:pt x="428289" y="398950"/>
                </a:lnTo>
                <a:lnTo>
                  <a:pt x="410854" y="416392"/>
                </a:lnTo>
                <a:lnTo>
                  <a:pt x="683914" y="416392"/>
                </a:lnTo>
                <a:lnTo>
                  <a:pt x="707086" y="421074"/>
                </a:lnTo>
                <a:lnTo>
                  <a:pt x="726016" y="433841"/>
                </a:lnTo>
                <a:lnTo>
                  <a:pt x="738783" y="452768"/>
                </a:lnTo>
                <a:lnTo>
                  <a:pt x="743465" y="475936"/>
                </a:lnTo>
                <a:lnTo>
                  <a:pt x="738783" y="499108"/>
                </a:lnTo>
                <a:lnTo>
                  <a:pt x="726016" y="518037"/>
                </a:lnTo>
                <a:lnTo>
                  <a:pt x="707086" y="530804"/>
                </a:lnTo>
                <a:lnTo>
                  <a:pt x="683914" y="535487"/>
                </a:lnTo>
                <a:lnTo>
                  <a:pt x="410854" y="535487"/>
                </a:lnTo>
                <a:lnTo>
                  <a:pt x="428289" y="552922"/>
                </a:lnTo>
                <a:lnTo>
                  <a:pt x="441364" y="572618"/>
                </a:lnTo>
                <a:lnTo>
                  <a:pt x="445723" y="595030"/>
                </a:lnTo>
                <a:lnTo>
                  <a:pt x="441364" y="617440"/>
                </a:lnTo>
                <a:lnTo>
                  <a:pt x="428289" y="637132"/>
                </a:lnTo>
                <a:lnTo>
                  <a:pt x="408596" y="650207"/>
                </a:lnTo>
                <a:lnTo>
                  <a:pt x="386184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hlinkClick r:id="rId5" action="ppaction://hlinksldjump"/>
            <a:extLst>
              <a:ext uri="{FF2B5EF4-FFF2-40B4-BE49-F238E27FC236}">
                <a16:creationId xmlns:a16="http://schemas.microsoft.com/office/drawing/2014/main" id="{B00F763D-BD45-9F47-0D8D-3DCDC708AAC5}"/>
              </a:ext>
            </a:extLst>
          </p:cNvPr>
          <p:cNvSpPr/>
          <p:nvPr/>
        </p:nvSpPr>
        <p:spPr>
          <a:xfrm>
            <a:off x="16784105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1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90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7" y="119094"/>
                </a:lnTo>
                <a:lnTo>
                  <a:pt x="192387" y="128525"/>
                </a:lnTo>
                <a:lnTo>
                  <a:pt x="154242" y="154242"/>
                </a:lnTo>
                <a:lnTo>
                  <a:pt x="128525" y="192387"/>
                </a:lnTo>
                <a:lnTo>
                  <a:pt x="119096" y="239090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1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90"/>
                </a:lnTo>
                <a:lnTo>
                  <a:pt x="824219" y="192384"/>
                </a:lnTo>
                <a:lnTo>
                  <a:pt x="798501" y="154242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90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566552" y="654566"/>
                </a:moveTo>
                <a:lnTo>
                  <a:pt x="544140" y="650207"/>
                </a:lnTo>
                <a:lnTo>
                  <a:pt x="524447" y="637132"/>
                </a:lnTo>
                <a:lnTo>
                  <a:pt x="511376" y="617440"/>
                </a:lnTo>
                <a:lnTo>
                  <a:pt x="507019" y="595030"/>
                </a:lnTo>
                <a:lnTo>
                  <a:pt x="511376" y="572618"/>
                </a:lnTo>
                <a:lnTo>
                  <a:pt x="524447" y="552922"/>
                </a:lnTo>
                <a:lnTo>
                  <a:pt x="541889" y="535487"/>
                </a:lnTo>
                <a:lnTo>
                  <a:pt x="268822" y="535487"/>
                </a:lnTo>
                <a:lnTo>
                  <a:pt x="245655" y="530804"/>
                </a:lnTo>
                <a:lnTo>
                  <a:pt x="226727" y="518037"/>
                </a:lnTo>
                <a:lnTo>
                  <a:pt x="213961" y="499108"/>
                </a:lnTo>
                <a:lnTo>
                  <a:pt x="209278" y="475936"/>
                </a:lnTo>
                <a:lnTo>
                  <a:pt x="213961" y="452768"/>
                </a:lnTo>
                <a:lnTo>
                  <a:pt x="226727" y="433841"/>
                </a:lnTo>
                <a:lnTo>
                  <a:pt x="245655" y="421075"/>
                </a:lnTo>
                <a:lnTo>
                  <a:pt x="268822" y="416392"/>
                </a:lnTo>
                <a:lnTo>
                  <a:pt x="541889" y="416392"/>
                </a:lnTo>
                <a:lnTo>
                  <a:pt x="524447" y="398950"/>
                </a:lnTo>
                <a:lnTo>
                  <a:pt x="511376" y="379256"/>
                </a:lnTo>
                <a:lnTo>
                  <a:pt x="507019" y="356845"/>
                </a:lnTo>
                <a:lnTo>
                  <a:pt x="511376" y="334433"/>
                </a:lnTo>
                <a:lnTo>
                  <a:pt x="524447" y="314739"/>
                </a:lnTo>
                <a:lnTo>
                  <a:pt x="544140" y="301668"/>
                </a:lnTo>
                <a:lnTo>
                  <a:pt x="566552" y="297311"/>
                </a:lnTo>
                <a:lnTo>
                  <a:pt x="588964" y="301668"/>
                </a:lnTo>
                <a:lnTo>
                  <a:pt x="728052" y="434134"/>
                </a:lnTo>
                <a:lnTo>
                  <a:pt x="745194" y="475936"/>
                </a:lnTo>
                <a:lnTo>
                  <a:pt x="744016" y="487771"/>
                </a:lnTo>
                <a:lnTo>
                  <a:pt x="608657" y="637132"/>
                </a:lnTo>
                <a:lnTo>
                  <a:pt x="588964" y="650207"/>
                </a:lnTo>
                <a:lnTo>
                  <a:pt x="566552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619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55257" y="2704284"/>
            <a:ext cx="12259945" cy="6391275"/>
            <a:chOff x="3155257" y="2704284"/>
            <a:chExt cx="12259945" cy="6391275"/>
          </a:xfrm>
        </p:grpSpPr>
        <p:pic>
          <p:nvPicPr>
            <p:cNvPr id="3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85700" y="7151034"/>
              <a:ext cx="7315199" cy="116086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14949" y="3045953"/>
              <a:ext cx="11685905" cy="5762625"/>
            </a:xfrm>
            <a:custGeom>
              <a:avLst/>
              <a:gdLst/>
              <a:ahLst/>
              <a:cxnLst/>
              <a:rect l="l" t="t" r="r" b="b"/>
              <a:pathLst>
                <a:path w="11685905" h="5762625">
                  <a:moveTo>
                    <a:pt x="11685335" y="5762098"/>
                  </a:moveTo>
                  <a:lnTo>
                    <a:pt x="0" y="5762098"/>
                  </a:lnTo>
                  <a:lnTo>
                    <a:pt x="0" y="0"/>
                  </a:lnTo>
                  <a:lnTo>
                    <a:pt x="11685335" y="0"/>
                  </a:lnTo>
                  <a:lnTo>
                    <a:pt x="11685335" y="5762098"/>
                  </a:lnTo>
                  <a:close/>
                </a:path>
              </a:pathLst>
            </a:custGeom>
            <a:solidFill>
              <a:srgbClr val="8C6148">
                <a:alpha val="8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96532" y="2745559"/>
              <a:ext cx="12177395" cy="6308725"/>
            </a:xfrm>
            <a:custGeom>
              <a:avLst/>
              <a:gdLst/>
              <a:ahLst/>
              <a:cxnLst/>
              <a:rect l="l" t="t" r="r" b="b"/>
              <a:pathLst>
                <a:path w="12177394" h="6308725">
                  <a:moveTo>
                    <a:pt x="491439" y="0"/>
                  </a:moveTo>
                  <a:lnTo>
                    <a:pt x="12176774" y="0"/>
                  </a:lnTo>
                  <a:lnTo>
                    <a:pt x="12176774" y="5762098"/>
                  </a:lnTo>
                  <a:lnTo>
                    <a:pt x="491439" y="5762098"/>
                  </a:lnTo>
                  <a:lnTo>
                    <a:pt x="491439" y="0"/>
                  </a:lnTo>
                  <a:close/>
                </a:path>
                <a:path w="12177394" h="6308725">
                  <a:moveTo>
                    <a:pt x="0" y="546170"/>
                  </a:moveTo>
                  <a:lnTo>
                    <a:pt x="11685335" y="546170"/>
                  </a:lnTo>
                  <a:lnTo>
                    <a:pt x="11685335" y="6308269"/>
                  </a:lnTo>
                  <a:lnTo>
                    <a:pt x="0" y="6308269"/>
                  </a:lnTo>
                  <a:lnTo>
                    <a:pt x="0" y="546170"/>
                  </a:lnTo>
                  <a:close/>
                </a:path>
              </a:pathLst>
            </a:custGeom>
            <a:ln w="81916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36611" y="3625219"/>
            <a:ext cx="10897235" cy="256736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700"/>
              </a:spcBef>
            </a:pPr>
            <a:r>
              <a:rPr sz="260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Jumlah</a:t>
            </a:r>
            <a:r>
              <a:rPr sz="2600" spc="-2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Soal</a:t>
            </a:r>
            <a:r>
              <a:rPr lang="en-US" sz="2600" spc="-2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		</a:t>
            </a:r>
            <a:r>
              <a:rPr sz="26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:</a:t>
            </a:r>
            <a:r>
              <a:rPr sz="2600" spc="-2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10</a:t>
            </a:r>
            <a:endParaRPr lang="en-US" sz="2600" dirty="0">
              <a:solidFill>
                <a:srgbClr val="FFFFFF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marL="12700" algn="just">
              <a:lnSpc>
                <a:spcPct val="100000"/>
              </a:lnSpc>
              <a:spcBef>
                <a:spcPts val="600"/>
              </a:spcBef>
              <a:tabLst>
                <a:tab pos="1927860" algn="l"/>
              </a:tabLst>
            </a:pPr>
            <a:r>
              <a:rPr sz="260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Jenis</a:t>
            </a:r>
            <a:r>
              <a:rPr sz="26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Soal</a:t>
            </a:r>
            <a:r>
              <a:rPr lang="en-US" sz="26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		</a:t>
            </a:r>
            <a:r>
              <a:rPr sz="26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:</a:t>
            </a:r>
            <a:r>
              <a:rPr sz="2600" spc="-3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Pilihan</a:t>
            </a:r>
            <a:r>
              <a:rPr sz="2600" spc="-3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Ganda</a:t>
            </a:r>
            <a:endParaRPr sz="26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25"/>
              </a:spcBef>
            </a:pPr>
            <a:endParaRPr sz="26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marL="12700" algn="just">
              <a:lnSpc>
                <a:spcPct val="100000"/>
              </a:lnSpc>
              <a:tabLst>
                <a:tab pos="1958975" algn="l"/>
              </a:tabLst>
            </a:pPr>
            <a:r>
              <a:rPr sz="260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Keterangan</a:t>
            </a:r>
            <a:r>
              <a:rPr lang="en-US" sz="26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:</a:t>
            </a:r>
            <a:endParaRPr lang="en-US" sz="26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marL="12700" algn="just">
              <a:tabLst>
                <a:tab pos="1958975" algn="l"/>
              </a:tabLst>
            </a:pPr>
            <a:r>
              <a:rPr lang="en-US" sz="26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1.  </a:t>
            </a:r>
            <a:r>
              <a:rPr lang="en-US" sz="260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Tekan</a:t>
            </a:r>
            <a:r>
              <a:rPr lang="en-US" sz="26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link quiz yang </a:t>
            </a:r>
            <a:r>
              <a:rPr lang="en-US" sz="260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sudah</a:t>
            </a:r>
            <a:r>
              <a:rPr lang="en-US" sz="26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disediakan</a:t>
            </a:r>
            <a:r>
              <a:rPr lang="en-US" sz="26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endParaRPr lang="en-US" sz="26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marL="12700" algn="just">
              <a:lnSpc>
                <a:spcPct val="100000"/>
              </a:lnSpc>
              <a:tabLst>
                <a:tab pos="1958975" algn="l"/>
              </a:tabLst>
            </a:pPr>
            <a:r>
              <a:rPr lang="en-US" sz="26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2. </a:t>
            </a:r>
            <a:r>
              <a:rPr sz="260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Pilihlah</a:t>
            </a:r>
            <a:r>
              <a:rPr sz="2600" spc="-1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jawaban</a:t>
            </a:r>
            <a:r>
              <a:rPr sz="2600" spc="-1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yang</a:t>
            </a:r>
            <a:r>
              <a:rPr sz="2600" spc="-1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paling</a:t>
            </a:r>
            <a:r>
              <a:rPr sz="2600" spc="-1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tepat</a:t>
            </a:r>
            <a:r>
              <a:rPr sz="2600" spc="-1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diantara</a:t>
            </a:r>
            <a:r>
              <a:rPr sz="2600" spc="-1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pilihan</a:t>
            </a:r>
            <a:r>
              <a:rPr sz="2600" spc="-1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yang</a:t>
            </a:r>
            <a:r>
              <a:rPr sz="2600" spc="-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ada</a:t>
            </a:r>
            <a:endParaRPr lang="en-US" sz="2600" dirty="0">
              <a:solidFill>
                <a:srgbClr val="FFFFFF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sp>
        <p:nvSpPr>
          <p:cNvPr id="7" name="object 7">
            <a:hlinkClick r:id="rId5" action="ppaction://hlinksldjump"/>
          </p:cNvPr>
          <p:cNvSpPr/>
          <p:nvPr/>
        </p:nvSpPr>
        <p:spPr>
          <a:xfrm>
            <a:off x="457246" y="8809028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92792" y="0"/>
            <a:ext cx="5476859" cy="249066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086600" y="1404957"/>
            <a:ext cx="390461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57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P</a:t>
            </a:r>
            <a:r>
              <a:rPr sz="3600" spc="-2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i</a:t>
            </a:r>
            <a:r>
              <a:rPr sz="3600" spc="1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l</a:t>
            </a:r>
            <a:r>
              <a:rPr sz="3600" spc="-2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i</a:t>
            </a:r>
            <a:r>
              <a:rPr sz="3600" spc="-7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h</a:t>
            </a:r>
            <a:r>
              <a:rPr sz="3600" spc="229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a</a:t>
            </a:r>
            <a:r>
              <a:rPr sz="3600" spc="-2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n</a:t>
            </a:r>
            <a:r>
              <a:rPr sz="3600" spc="-39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 </a:t>
            </a:r>
            <a:r>
              <a:rPr sz="3600" spc="17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G</a:t>
            </a:r>
            <a:r>
              <a:rPr sz="3600" spc="229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a</a:t>
            </a:r>
            <a:r>
              <a:rPr sz="3600" spc="-114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n</a:t>
            </a:r>
            <a:r>
              <a:rPr sz="3600" spc="-11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d</a:t>
            </a:r>
            <a:r>
              <a:rPr sz="3600" spc="32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a</a:t>
            </a:r>
            <a:endParaRPr sz="3600" dirty="0">
              <a:latin typeface="Comic Sans MS" panose="030F0702030302020204" pitchFamily="66" charset="0"/>
              <a:ea typeface="Verdana" panose="020B0604030504040204" pitchFamily="34" charset="0"/>
              <a:cs typeface="Lucida Sans Unicode"/>
            </a:endParaRPr>
          </a:p>
        </p:txBody>
      </p:sp>
      <p:pic>
        <p:nvPicPr>
          <p:cNvPr id="10" name="object 10">
            <a:hlinkClick r:id="rId7" action="ppaction://hlinksldjump"/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722998" y="7864266"/>
            <a:ext cx="2971799" cy="2422733"/>
          </a:xfrm>
          <a:prstGeom prst="rect">
            <a:avLst/>
          </a:prstGeom>
        </p:spPr>
      </p:pic>
      <p:sp>
        <p:nvSpPr>
          <p:cNvPr id="13" name="object 11">
            <a:extLst>
              <a:ext uri="{FF2B5EF4-FFF2-40B4-BE49-F238E27FC236}">
                <a16:creationId xmlns:a16="http://schemas.microsoft.com/office/drawing/2014/main" id="{D7796E84-4896-A989-9AB6-86646929AC30}"/>
              </a:ext>
            </a:extLst>
          </p:cNvPr>
          <p:cNvSpPr txBox="1"/>
          <p:nvPr/>
        </p:nvSpPr>
        <p:spPr>
          <a:xfrm>
            <a:off x="15388214" y="8455917"/>
            <a:ext cx="1957679" cy="7053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295" dirty="0" err="1">
                <a:solidFill>
                  <a:schemeClr val="bg1"/>
                </a:solidFill>
                <a:latin typeface="Algerian" panose="04020705040A02060702" pitchFamily="82" charset="0"/>
                <a:cs typeface="Lucida Sans Unicode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r>
              <a:rPr sz="4500" spc="-80" dirty="0" err="1">
                <a:solidFill>
                  <a:schemeClr val="bg1"/>
                </a:solidFill>
                <a:latin typeface="Algerian" panose="04020705040A02060702" pitchFamily="82" charset="0"/>
                <a:cs typeface="Lucida Sans Unicode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</a:t>
            </a:r>
            <a:r>
              <a:rPr sz="4500" spc="5" dirty="0" err="1">
                <a:solidFill>
                  <a:schemeClr val="bg1"/>
                </a:solidFill>
                <a:latin typeface="Algerian" panose="04020705040A02060702" pitchFamily="82" charset="0"/>
                <a:cs typeface="Lucida Sans Unicode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</a:t>
            </a:r>
            <a:r>
              <a:rPr lang="en-US" sz="4500" spc="225" dirty="0" err="1">
                <a:solidFill>
                  <a:schemeClr val="bg1"/>
                </a:solidFill>
                <a:latin typeface="Algerian" panose="04020705040A02060702" pitchFamily="82" charset="0"/>
                <a:cs typeface="Lucida Sans Unicode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</a:t>
            </a:r>
            <a:r>
              <a:rPr sz="4500" spc="70" dirty="0" err="1">
                <a:solidFill>
                  <a:schemeClr val="bg1"/>
                </a:solidFill>
                <a:latin typeface="Algerian" panose="04020705040A02060702" pitchFamily="82" charset="0"/>
                <a:cs typeface="Lucida Sans Unicode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endParaRPr sz="4500" dirty="0">
              <a:solidFill>
                <a:schemeClr val="bg1"/>
              </a:solidFill>
              <a:latin typeface="Algerian" panose="04020705040A02060702" pitchFamily="82" charset="0"/>
              <a:cs typeface="Lucida Sans Unicode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86932" y="481043"/>
            <a:ext cx="4772009" cy="1352549"/>
          </a:xfrm>
          <a:prstGeom prst="rect">
            <a:avLst/>
          </a:prstGeom>
        </p:spPr>
      </p:pic>
      <p:pic>
        <p:nvPicPr>
          <p:cNvPr id="4" name="object 4">
            <a:hlinkClick r:id="rId5" action="ppaction://hlinksldjump"/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34730" y="2659408"/>
            <a:ext cx="4695809" cy="1123947"/>
          </a:xfrm>
          <a:prstGeom prst="rect">
            <a:avLst/>
          </a:prstGeom>
        </p:spPr>
      </p:pic>
      <p:pic>
        <p:nvPicPr>
          <p:cNvPr id="5" name="object 5">
            <a:hlinkClick r:id="rId7" action="ppaction://hlinksldjump"/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39492" y="4154404"/>
            <a:ext cx="4695809" cy="1123949"/>
          </a:xfrm>
          <a:prstGeom prst="rect">
            <a:avLst/>
          </a:prstGeom>
        </p:spPr>
      </p:pic>
      <p:pic>
        <p:nvPicPr>
          <p:cNvPr id="6" name="object 6">
            <a:hlinkClick r:id="rId8" action="ppaction://hlinksldjump"/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34729" y="5696457"/>
            <a:ext cx="4695809" cy="112394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766050" y="643653"/>
            <a:ext cx="275590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spc="595" dirty="0">
                <a:solidFill>
                  <a:srgbClr val="4E3C16"/>
                </a:solidFill>
                <a:latin typeface="Algerian" panose="04020705040A02060702" pitchFamily="82" charset="0"/>
                <a:cs typeface="Verdana"/>
              </a:rPr>
              <a:t>M</a:t>
            </a:r>
            <a:r>
              <a:rPr sz="7000" spc="130" dirty="0">
                <a:solidFill>
                  <a:srgbClr val="4E3C16"/>
                </a:solidFill>
                <a:latin typeface="Algerian" panose="04020705040A02060702" pitchFamily="82" charset="0"/>
                <a:cs typeface="Verdana"/>
              </a:rPr>
              <a:t>E</a:t>
            </a:r>
            <a:r>
              <a:rPr sz="7000" spc="25" dirty="0">
                <a:solidFill>
                  <a:srgbClr val="4E3C16"/>
                </a:solidFill>
                <a:latin typeface="Algerian" panose="04020705040A02060702" pitchFamily="82" charset="0"/>
                <a:cs typeface="Verdana"/>
              </a:rPr>
              <a:t>N</a:t>
            </a:r>
            <a:r>
              <a:rPr sz="7000" spc="35" dirty="0">
                <a:solidFill>
                  <a:srgbClr val="4E3C16"/>
                </a:solidFill>
                <a:latin typeface="Algerian" panose="04020705040A02060702" pitchFamily="82" charset="0"/>
                <a:cs typeface="Verdana"/>
              </a:rPr>
              <a:t>U</a:t>
            </a:r>
            <a:endParaRPr sz="7000" dirty="0">
              <a:latin typeface="Algerian" panose="04020705040A02060702" pitchFamily="82" charset="0"/>
              <a:cs typeface="Verdana"/>
            </a:endParaRPr>
          </a:p>
        </p:txBody>
      </p:sp>
      <p:pic>
        <p:nvPicPr>
          <p:cNvPr id="8" name="object 8">
            <a:hlinkClick r:id="rId9" action="ppaction://hlinksldjump"/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755995" y="4151093"/>
            <a:ext cx="4695809" cy="11239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9F4B67-491B-FA08-FA43-66B540828EA0}"/>
              </a:ext>
            </a:extLst>
          </p:cNvPr>
          <p:cNvSpPr txBox="1"/>
          <p:nvPr/>
        </p:nvSpPr>
        <p:spPr>
          <a:xfrm>
            <a:off x="4460797" y="2804817"/>
            <a:ext cx="26436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996633"/>
                </a:solidFill>
                <a:latin typeface="Algerian" panose="04020705040A02060702" pitchFamily="82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PETUNJUK</a:t>
            </a:r>
            <a:endParaRPr lang="en-US" sz="4000" dirty="0">
              <a:solidFill>
                <a:srgbClr val="996633"/>
              </a:solidFill>
              <a:latin typeface="Algerian" panose="04020705040A02060702" pitchFamily="8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EF36AF-218C-1280-5B1B-98428B994530}"/>
              </a:ext>
            </a:extLst>
          </p:cNvPr>
          <p:cNvSpPr txBox="1"/>
          <p:nvPr/>
        </p:nvSpPr>
        <p:spPr>
          <a:xfrm>
            <a:off x="4652797" y="4320540"/>
            <a:ext cx="20457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996633"/>
                </a:solidFill>
                <a:latin typeface="Algerian" panose="04020705040A02060702" pitchFamily="82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MATERI</a:t>
            </a:r>
            <a:endParaRPr lang="en-US" sz="4000" dirty="0">
              <a:solidFill>
                <a:srgbClr val="996633"/>
              </a:solidFill>
              <a:latin typeface="Algerian" panose="04020705040A02060702" pitchFamily="8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AD9D74-C78E-DE20-E973-4DD859C3DBF6}"/>
              </a:ext>
            </a:extLst>
          </p:cNvPr>
          <p:cNvSpPr txBox="1"/>
          <p:nvPr/>
        </p:nvSpPr>
        <p:spPr>
          <a:xfrm>
            <a:off x="4504519" y="5888535"/>
            <a:ext cx="23423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996633"/>
                </a:solidFill>
                <a:latin typeface="Algerian" panose="04020705040A02060702" pitchFamily="82" charset="0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GAMBAR</a:t>
            </a:r>
            <a:endParaRPr lang="en-US" sz="4000" dirty="0">
              <a:solidFill>
                <a:srgbClr val="996633"/>
              </a:solidFill>
              <a:latin typeface="Algerian" panose="04020705040A02060702" pitchFamily="82" charset="0"/>
            </a:endParaRPr>
          </a:p>
        </p:txBody>
      </p:sp>
      <p:sp>
        <p:nvSpPr>
          <p:cNvPr id="18" name="TextBox 17">
            <a:hlinkClick r:id="rId9" action="ppaction://hlinksldjump"/>
            <a:extLst>
              <a:ext uri="{FF2B5EF4-FFF2-40B4-BE49-F238E27FC236}">
                <a16:creationId xmlns:a16="http://schemas.microsoft.com/office/drawing/2014/main" id="{603E7545-4A17-7014-271F-D2DA857AFBE6}"/>
              </a:ext>
            </a:extLst>
          </p:cNvPr>
          <p:cNvSpPr txBox="1"/>
          <p:nvPr/>
        </p:nvSpPr>
        <p:spPr>
          <a:xfrm>
            <a:off x="10293459" y="4326114"/>
            <a:ext cx="37273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996633"/>
                </a:solidFill>
                <a:latin typeface="Algerian" panose="04020705040A02060702" pitchFamily="82" charset="0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LATIHAN SOAL</a:t>
            </a:r>
            <a:endParaRPr lang="en-US" sz="4000" dirty="0">
              <a:solidFill>
                <a:srgbClr val="996633"/>
              </a:solidFill>
              <a:latin typeface="Algerian" panose="04020705040A02060702" pitchFamily="82" charset="0"/>
            </a:endParaRPr>
          </a:p>
        </p:txBody>
      </p:sp>
      <p:pic>
        <p:nvPicPr>
          <p:cNvPr id="10" name="object 4">
            <a:hlinkClick r:id="rId10" action="ppaction://hlinksldjump"/>
            <a:extLst>
              <a:ext uri="{FF2B5EF4-FFF2-40B4-BE49-F238E27FC236}">
                <a16:creationId xmlns:a16="http://schemas.microsoft.com/office/drawing/2014/main" id="{AE3C220E-FA79-0F0B-6462-834EA41975EF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915102" y="5677588"/>
            <a:ext cx="4695809" cy="1123947"/>
          </a:xfrm>
          <a:prstGeom prst="rect">
            <a:avLst/>
          </a:prstGeom>
        </p:spPr>
      </p:pic>
      <p:pic>
        <p:nvPicPr>
          <p:cNvPr id="11" name="object 4">
            <a:hlinkClick r:id="rId11" action="ppaction://hlinksldjump"/>
            <a:extLst>
              <a:ext uri="{FF2B5EF4-FFF2-40B4-BE49-F238E27FC236}">
                <a16:creationId xmlns:a16="http://schemas.microsoft.com/office/drawing/2014/main" id="{196ABC59-5735-86F9-9A93-36A17C9F18B4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755995" y="2804817"/>
            <a:ext cx="4695809" cy="11239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26298C-FCAA-F375-9EA2-1F35CE4DD54E}"/>
              </a:ext>
            </a:extLst>
          </p:cNvPr>
          <p:cNvSpPr txBox="1"/>
          <p:nvPr/>
        </p:nvSpPr>
        <p:spPr>
          <a:xfrm>
            <a:off x="10982438" y="2989033"/>
            <a:ext cx="2242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996633"/>
                </a:solidFill>
                <a:latin typeface="Algerian" panose="04020705040A02060702" pitchFamily="82" charset="0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ANIMASI</a:t>
            </a:r>
            <a:endParaRPr lang="en-US" sz="4000" dirty="0">
              <a:solidFill>
                <a:srgbClr val="996633"/>
              </a:solidFill>
              <a:latin typeface="Algerian" panose="04020705040A02060702" pitchFamily="8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AEA658-EC6C-8ABA-10E7-2D670C866EF3}"/>
              </a:ext>
            </a:extLst>
          </p:cNvPr>
          <p:cNvSpPr txBox="1"/>
          <p:nvPr/>
        </p:nvSpPr>
        <p:spPr>
          <a:xfrm>
            <a:off x="10368342" y="5885618"/>
            <a:ext cx="39901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996633"/>
                </a:solidFill>
                <a:latin typeface="Algerian" panose="04020705040A02060702" pitchFamily="82" charset="0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INTERAKSI LINK</a:t>
            </a:r>
            <a:endParaRPr lang="en-US" sz="4000" dirty="0">
              <a:solidFill>
                <a:srgbClr val="996633"/>
              </a:solidFill>
              <a:latin typeface="Algerian" panose="04020705040A02060702" pitchFamily="82" charset="0"/>
            </a:endParaRPr>
          </a:p>
        </p:txBody>
      </p:sp>
      <p:pic>
        <p:nvPicPr>
          <p:cNvPr id="25" name="object 8">
            <a:hlinkClick r:id="rId12" action="ppaction://hlinksldjump"/>
            <a:extLst>
              <a:ext uri="{FF2B5EF4-FFF2-40B4-BE49-F238E27FC236}">
                <a16:creationId xmlns:a16="http://schemas.microsoft.com/office/drawing/2014/main" id="{3DA5FE2C-0AD7-5D06-DDE9-BF468753FA5F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34728" y="7277661"/>
            <a:ext cx="4695809" cy="112394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FB1540F-02C2-FB5C-57FB-ADAA9274F708}"/>
              </a:ext>
            </a:extLst>
          </p:cNvPr>
          <p:cNvSpPr txBox="1"/>
          <p:nvPr/>
        </p:nvSpPr>
        <p:spPr>
          <a:xfrm>
            <a:off x="4871606" y="7472120"/>
            <a:ext cx="16081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996633"/>
                </a:solidFill>
                <a:latin typeface="Algerian" panose="04020705040A02060702" pitchFamily="82" charset="0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endParaRPr lang="en-US" sz="4000" dirty="0">
              <a:solidFill>
                <a:srgbClr val="996633"/>
              </a:solidFill>
              <a:latin typeface="Algerian" panose="04020705040A02060702" pitchFamily="82" charset="0"/>
            </a:endParaRPr>
          </a:p>
        </p:txBody>
      </p:sp>
      <p:pic>
        <p:nvPicPr>
          <p:cNvPr id="13" name="object 9">
            <a:hlinkClick r:id="rId13" action="ppaction://hlinksldjump"/>
            <a:extLst>
              <a:ext uri="{FF2B5EF4-FFF2-40B4-BE49-F238E27FC236}">
                <a16:creationId xmlns:a16="http://schemas.microsoft.com/office/drawing/2014/main" id="{F872569D-30A5-C22C-3D5F-1EAC9E2CD213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912663" y="7189233"/>
            <a:ext cx="4695809" cy="112394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EC9E2D-C802-9D3A-FD93-3C6EB8ABE83D}"/>
              </a:ext>
            </a:extLst>
          </p:cNvPr>
          <p:cNvSpPr txBox="1"/>
          <p:nvPr/>
        </p:nvSpPr>
        <p:spPr>
          <a:xfrm>
            <a:off x="11177204" y="7331279"/>
            <a:ext cx="18533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996633"/>
                </a:solidFill>
                <a:latin typeface="Algerian" panose="04020705040A02060702" pitchFamily="82" charset="0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PROFIL</a:t>
            </a:r>
            <a:endParaRPr lang="en-US" sz="4000" dirty="0">
              <a:solidFill>
                <a:srgbClr val="996633"/>
              </a:solidFill>
              <a:latin typeface="Algerian" panose="04020705040A02060702" pitchFamily="82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099535" y="3171803"/>
            <a:ext cx="7754820" cy="3943394"/>
            <a:chOff x="6937857" y="3952418"/>
            <a:chExt cx="4410075" cy="2295525"/>
          </a:xfrm>
        </p:grpSpPr>
        <p:sp>
          <p:nvSpPr>
            <p:cNvPr id="4" name="object 4"/>
            <p:cNvSpPr/>
            <p:nvPr/>
          </p:nvSpPr>
          <p:spPr>
            <a:xfrm>
              <a:off x="7031149" y="4075028"/>
              <a:ext cx="4204335" cy="2070100"/>
            </a:xfrm>
            <a:custGeom>
              <a:avLst/>
              <a:gdLst/>
              <a:ahLst/>
              <a:cxnLst/>
              <a:rect l="l" t="t" r="r" b="b"/>
              <a:pathLst>
                <a:path w="4204334" h="2070100">
                  <a:moveTo>
                    <a:pt x="4203814" y="2069598"/>
                  </a:moveTo>
                  <a:lnTo>
                    <a:pt x="0" y="2069598"/>
                  </a:lnTo>
                  <a:lnTo>
                    <a:pt x="0" y="0"/>
                  </a:lnTo>
                  <a:lnTo>
                    <a:pt x="4203814" y="0"/>
                  </a:lnTo>
                  <a:lnTo>
                    <a:pt x="4203814" y="2069598"/>
                  </a:lnTo>
                  <a:close/>
                </a:path>
              </a:pathLst>
            </a:custGeom>
            <a:solidFill>
              <a:srgbClr val="8C614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6952573" y="3967135"/>
              <a:ext cx="4380865" cy="2266315"/>
            </a:xfrm>
            <a:custGeom>
              <a:avLst/>
              <a:gdLst/>
              <a:ahLst/>
              <a:cxnLst/>
              <a:rect l="l" t="t" r="r" b="b"/>
              <a:pathLst>
                <a:path w="4380865" h="2266315">
                  <a:moveTo>
                    <a:pt x="176795" y="0"/>
                  </a:moveTo>
                  <a:lnTo>
                    <a:pt x="4380610" y="0"/>
                  </a:lnTo>
                  <a:lnTo>
                    <a:pt x="4380610" y="2069598"/>
                  </a:lnTo>
                  <a:lnTo>
                    <a:pt x="176795" y="2069598"/>
                  </a:lnTo>
                  <a:lnTo>
                    <a:pt x="176795" y="0"/>
                  </a:lnTo>
                  <a:close/>
                </a:path>
                <a:path w="4380865" h="2266315">
                  <a:moveTo>
                    <a:pt x="0" y="196170"/>
                  </a:moveTo>
                  <a:lnTo>
                    <a:pt x="4203814" y="196170"/>
                  </a:lnTo>
                  <a:lnTo>
                    <a:pt x="4203814" y="2265769"/>
                  </a:lnTo>
                  <a:lnTo>
                    <a:pt x="0" y="2265769"/>
                  </a:lnTo>
                  <a:lnTo>
                    <a:pt x="0" y="196170"/>
                  </a:lnTo>
                  <a:close/>
                </a:path>
              </a:pathLst>
            </a:custGeom>
            <a:ln w="29445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>
            <a:hlinkClick r:id="rId5" action="ppaction://hlinksldjump"/>
          </p:cNvPr>
          <p:cNvSpPr/>
          <p:nvPr/>
        </p:nvSpPr>
        <p:spPr>
          <a:xfrm>
            <a:off x="457246" y="8809028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67878-CE7B-DCA3-D4E5-AFC34E98D359}"/>
              </a:ext>
            </a:extLst>
          </p:cNvPr>
          <p:cNvSpPr txBox="1"/>
          <p:nvPr/>
        </p:nvSpPr>
        <p:spPr>
          <a:xfrm>
            <a:off x="5590440" y="4376234"/>
            <a:ext cx="67730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https://quizizz.com/join/quiz/639b21be63a0e0001d4e417f/start</a:t>
            </a:r>
            <a:endParaRPr lang="en-US" sz="3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object 10">
            <a:hlinkClick r:id="rId7" action="ppaction://hlinksldjump"/>
            <a:extLst>
              <a:ext uri="{FF2B5EF4-FFF2-40B4-BE49-F238E27FC236}">
                <a16:creationId xmlns:a16="http://schemas.microsoft.com/office/drawing/2014/main" id="{2D02467F-FDAA-AC41-E70F-EC3D2FC82282}"/>
              </a:ext>
            </a:extLst>
          </p:cNvPr>
          <p:cNvSpPr/>
          <p:nvPr/>
        </p:nvSpPr>
        <p:spPr>
          <a:xfrm>
            <a:off x="15531510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0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89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0" y="119094"/>
                </a:lnTo>
                <a:lnTo>
                  <a:pt x="192384" y="128525"/>
                </a:lnTo>
                <a:lnTo>
                  <a:pt x="154242" y="154241"/>
                </a:lnTo>
                <a:lnTo>
                  <a:pt x="128525" y="192384"/>
                </a:lnTo>
                <a:lnTo>
                  <a:pt x="119094" y="239089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0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89"/>
                </a:lnTo>
                <a:lnTo>
                  <a:pt x="824219" y="192384"/>
                </a:lnTo>
                <a:lnTo>
                  <a:pt x="798501" y="154241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89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386184" y="654566"/>
                </a:moveTo>
                <a:lnTo>
                  <a:pt x="344079" y="637132"/>
                </a:lnTo>
                <a:lnTo>
                  <a:pt x="224548" y="517587"/>
                </a:lnTo>
                <a:lnTo>
                  <a:pt x="207549" y="475936"/>
                </a:lnTo>
                <a:lnTo>
                  <a:pt x="208727" y="464102"/>
                </a:lnTo>
                <a:lnTo>
                  <a:pt x="344079" y="314739"/>
                </a:lnTo>
                <a:lnTo>
                  <a:pt x="386184" y="297311"/>
                </a:lnTo>
                <a:lnTo>
                  <a:pt x="408596" y="301668"/>
                </a:lnTo>
                <a:lnTo>
                  <a:pt x="428289" y="314739"/>
                </a:lnTo>
                <a:lnTo>
                  <a:pt x="441364" y="334433"/>
                </a:lnTo>
                <a:lnTo>
                  <a:pt x="445723" y="356845"/>
                </a:lnTo>
                <a:lnTo>
                  <a:pt x="441364" y="379256"/>
                </a:lnTo>
                <a:lnTo>
                  <a:pt x="428289" y="398950"/>
                </a:lnTo>
                <a:lnTo>
                  <a:pt x="410854" y="416392"/>
                </a:lnTo>
                <a:lnTo>
                  <a:pt x="683914" y="416392"/>
                </a:lnTo>
                <a:lnTo>
                  <a:pt x="707086" y="421074"/>
                </a:lnTo>
                <a:lnTo>
                  <a:pt x="726016" y="433841"/>
                </a:lnTo>
                <a:lnTo>
                  <a:pt x="738783" y="452768"/>
                </a:lnTo>
                <a:lnTo>
                  <a:pt x="743465" y="475936"/>
                </a:lnTo>
                <a:lnTo>
                  <a:pt x="738783" y="499108"/>
                </a:lnTo>
                <a:lnTo>
                  <a:pt x="726016" y="518037"/>
                </a:lnTo>
                <a:lnTo>
                  <a:pt x="707086" y="530804"/>
                </a:lnTo>
                <a:lnTo>
                  <a:pt x="683914" y="535487"/>
                </a:lnTo>
                <a:lnTo>
                  <a:pt x="410854" y="535487"/>
                </a:lnTo>
                <a:lnTo>
                  <a:pt x="428289" y="552922"/>
                </a:lnTo>
                <a:lnTo>
                  <a:pt x="441364" y="572618"/>
                </a:lnTo>
                <a:lnTo>
                  <a:pt x="445723" y="595030"/>
                </a:lnTo>
                <a:lnTo>
                  <a:pt x="441364" y="617440"/>
                </a:lnTo>
                <a:lnTo>
                  <a:pt x="428289" y="637132"/>
                </a:lnTo>
                <a:lnTo>
                  <a:pt x="408596" y="650207"/>
                </a:lnTo>
                <a:lnTo>
                  <a:pt x="386184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hlinkClick r:id="rId8" action="ppaction://hlinksldjump"/>
            <a:extLst>
              <a:ext uri="{FF2B5EF4-FFF2-40B4-BE49-F238E27FC236}">
                <a16:creationId xmlns:a16="http://schemas.microsoft.com/office/drawing/2014/main" id="{3C8275B0-E37A-B64E-65D8-546D9DA40348}"/>
              </a:ext>
            </a:extLst>
          </p:cNvPr>
          <p:cNvSpPr/>
          <p:nvPr/>
        </p:nvSpPr>
        <p:spPr>
          <a:xfrm>
            <a:off x="16784105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1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90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7" y="119094"/>
                </a:lnTo>
                <a:lnTo>
                  <a:pt x="192387" y="128525"/>
                </a:lnTo>
                <a:lnTo>
                  <a:pt x="154242" y="154242"/>
                </a:lnTo>
                <a:lnTo>
                  <a:pt x="128525" y="192387"/>
                </a:lnTo>
                <a:lnTo>
                  <a:pt x="119096" y="239090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1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90"/>
                </a:lnTo>
                <a:lnTo>
                  <a:pt x="824219" y="192384"/>
                </a:lnTo>
                <a:lnTo>
                  <a:pt x="798501" y="154242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90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566552" y="654566"/>
                </a:moveTo>
                <a:lnTo>
                  <a:pt x="544140" y="650207"/>
                </a:lnTo>
                <a:lnTo>
                  <a:pt x="524447" y="637132"/>
                </a:lnTo>
                <a:lnTo>
                  <a:pt x="511376" y="617440"/>
                </a:lnTo>
                <a:lnTo>
                  <a:pt x="507019" y="595030"/>
                </a:lnTo>
                <a:lnTo>
                  <a:pt x="511376" y="572618"/>
                </a:lnTo>
                <a:lnTo>
                  <a:pt x="524447" y="552922"/>
                </a:lnTo>
                <a:lnTo>
                  <a:pt x="541889" y="535487"/>
                </a:lnTo>
                <a:lnTo>
                  <a:pt x="268822" y="535487"/>
                </a:lnTo>
                <a:lnTo>
                  <a:pt x="245655" y="530804"/>
                </a:lnTo>
                <a:lnTo>
                  <a:pt x="226727" y="518037"/>
                </a:lnTo>
                <a:lnTo>
                  <a:pt x="213961" y="499108"/>
                </a:lnTo>
                <a:lnTo>
                  <a:pt x="209278" y="475936"/>
                </a:lnTo>
                <a:lnTo>
                  <a:pt x="213961" y="452768"/>
                </a:lnTo>
                <a:lnTo>
                  <a:pt x="226727" y="433841"/>
                </a:lnTo>
                <a:lnTo>
                  <a:pt x="245655" y="421075"/>
                </a:lnTo>
                <a:lnTo>
                  <a:pt x="268822" y="416392"/>
                </a:lnTo>
                <a:lnTo>
                  <a:pt x="541889" y="416392"/>
                </a:lnTo>
                <a:lnTo>
                  <a:pt x="524447" y="398950"/>
                </a:lnTo>
                <a:lnTo>
                  <a:pt x="511376" y="379256"/>
                </a:lnTo>
                <a:lnTo>
                  <a:pt x="507019" y="356845"/>
                </a:lnTo>
                <a:lnTo>
                  <a:pt x="511376" y="334433"/>
                </a:lnTo>
                <a:lnTo>
                  <a:pt x="524447" y="314739"/>
                </a:lnTo>
                <a:lnTo>
                  <a:pt x="544140" y="301668"/>
                </a:lnTo>
                <a:lnTo>
                  <a:pt x="566552" y="297311"/>
                </a:lnTo>
                <a:lnTo>
                  <a:pt x="588964" y="301668"/>
                </a:lnTo>
                <a:lnTo>
                  <a:pt x="728052" y="434134"/>
                </a:lnTo>
                <a:lnTo>
                  <a:pt x="745194" y="475936"/>
                </a:lnTo>
                <a:lnTo>
                  <a:pt x="744016" y="487771"/>
                </a:lnTo>
                <a:lnTo>
                  <a:pt x="608657" y="637132"/>
                </a:lnTo>
                <a:lnTo>
                  <a:pt x="588964" y="650207"/>
                </a:lnTo>
                <a:lnTo>
                  <a:pt x="566552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793D57-1DAD-8C08-B26B-EB165C0FD643}"/>
              </a:ext>
            </a:extLst>
          </p:cNvPr>
          <p:cNvSpPr txBox="1"/>
          <p:nvPr/>
        </p:nvSpPr>
        <p:spPr>
          <a:xfrm>
            <a:off x="5797435" y="5688182"/>
            <a:ext cx="632533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err="1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Silakan</a:t>
            </a:r>
            <a:r>
              <a:rPr lang="en-US" sz="2600" dirty="0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tekan</a:t>
            </a:r>
            <a:r>
              <a:rPr lang="en-US" sz="2600" dirty="0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link </a:t>
            </a:r>
            <a:r>
              <a:rPr lang="en-US" sz="2600" dirty="0" err="1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diatas</a:t>
            </a:r>
            <a:r>
              <a:rPr lang="en-US" sz="2600" dirty="0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untuk</a:t>
            </a:r>
            <a:r>
              <a:rPr lang="en-US" sz="2600" dirty="0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memulai</a:t>
            </a:r>
            <a:r>
              <a:rPr lang="en-US" sz="2600" dirty="0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quiz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286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hlinkClick r:id="rId4" action="ppaction://hlinksldjump"/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7" name="object 7">
            <a:hlinkClick r:id="rId6" action="ppaction://hlinksldjump"/>
          </p:cNvPr>
          <p:cNvSpPr/>
          <p:nvPr/>
        </p:nvSpPr>
        <p:spPr>
          <a:xfrm>
            <a:off x="457246" y="8809028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52290" y="956262"/>
            <a:ext cx="7983420" cy="148589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ctrTitle"/>
          </p:nvPr>
        </p:nvSpPr>
        <p:spPr>
          <a:xfrm>
            <a:off x="5292272" y="1154189"/>
            <a:ext cx="7703456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pc="375" dirty="0" err="1">
                <a:latin typeface="Algerian" panose="04020705040A02060702" pitchFamily="82" charset="0"/>
              </a:rPr>
              <a:t>Interaksi</a:t>
            </a:r>
            <a:r>
              <a:rPr lang="en-US" spc="375" dirty="0">
                <a:latin typeface="Algerian" panose="04020705040A02060702" pitchFamily="82" charset="0"/>
              </a:rPr>
              <a:t> link</a:t>
            </a:r>
            <a:endParaRPr spc="160" dirty="0">
              <a:latin typeface="Algerian" panose="04020705040A02060702" pitchFamily="8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99A943-CDB5-A0F1-E6FB-3CFE78EA5739}"/>
              </a:ext>
            </a:extLst>
          </p:cNvPr>
          <p:cNvSpPr txBox="1"/>
          <p:nvPr/>
        </p:nvSpPr>
        <p:spPr>
          <a:xfrm>
            <a:off x="3200400" y="3560835"/>
            <a:ext cx="118872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 fontAlgn="base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algn="just" fontAlgn="base">
              <a:spcBef>
                <a:spcPts val="0"/>
              </a:spcBef>
              <a:spcAft>
                <a:spcPts val="0"/>
              </a:spcAft>
            </a:pPr>
            <a:r>
              <a:rPr lang="en-ID" sz="200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  <a:endParaRPr lang="en-US" sz="200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fontAlgn="base"/>
            <a:endParaRPr lang="en-US" sz="200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10" name="object 3">
            <a:extLst>
              <a:ext uri="{FF2B5EF4-FFF2-40B4-BE49-F238E27FC236}">
                <a16:creationId xmlns:a16="http://schemas.microsoft.com/office/drawing/2014/main" id="{67491DF0-141A-265A-3323-BEDD084BFF4D}"/>
              </a:ext>
            </a:extLst>
          </p:cNvPr>
          <p:cNvGrpSpPr/>
          <p:nvPr/>
        </p:nvGrpSpPr>
        <p:grpSpPr>
          <a:xfrm>
            <a:off x="3581400" y="2785497"/>
            <a:ext cx="11125200" cy="7006203"/>
            <a:chOff x="6937857" y="3952418"/>
            <a:chExt cx="4410075" cy="2295525"/>
          </a:xfrm>
        </p:grpSpPr>
        <p:sp>
          <p:nvSpPr>
            <p:cNvPr id="12" name="object 4">
              <a:hlinkClick r:id="rId4" action="ppaction://hlinksldjump"/>
              <a:extLst>
                <a:ext uri="{FF2B5EF4-FFF2-40B4-BE49-F238E27FC236}">
                  <a16:creationId xmlns:a16="http://schemas.microsoft.com/office/drawing/2014/main" id="{3D0A001D-B744-B881-7EAD-EC455D88E680}"/>
                </a:ext>
              </a:extLst>
            </p:cNvPr>
            <p:cNvSpPr/>
            <p:nvPr/>
          </p:nvSpPr>
          <p:spPr>
            <a:xfrm>
              <a:off x="7031149" y="4075028"/>
              <a:ext cx="4204335" cy="2070100"/>
            </a:xfrm>
            <a:custGeom>
              <a:avLst/>
              <a:gdLst/>
              <a:ahLst/>
              <a:cxnLst/>
              <a:rect l="l" t="t" r="r" b="b"/>
              <a:pathLst>
                <a:path w="4204334" h="2070100">
                  <a:moveTo>
                    <a:pt x="4203814" y="2069598"/>
                  </a:moveTo>
                  <a:lnTo>
                    <a:pt x="0" y="2069598"/>
                  </a:lnTo>
                  <a:lnTo>
                    <a:pt x="0" y="0"/>
                  </a:lnTo>
                  <a:lnTo>
                    <a:pt x="4203814" y="0"/>
                  </a:lnTo>
                  <a:lnTo>
                    <a:pt x="4203814" y="2069598"/>
                  </a:lnTo>
                  <a:close/>
                </a:path>
              </a:pathLst>
            </a:custGeom>
            <a:solidFill>
              <a:srgbClr val="8C614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BF655C7A-5B14-C9CD-69EA-6A7A55FDC901}"/>
                </a:ext>
              </a:extLst>
            </p:cNvPr>
            <p:cNvSpPr/>
            <p:nvPr/>
          </p:nvSpPr>
          <p:spPr>
            <a:xfrm>
              <a:off x="6952573" y="3967135"/>
              <a:ext cx="4380865" cy="2266315"/>
            </a:xfrm>
            <a:custGeom>
              <a:avLst/>
              <a:gdLst/>
              <a:ahLst/>
              <a:cxnLst/>
              <a:rect l="l" t="t" r="r" b="b"/>
              <a:pathLst>
                <a:path w="4380865" h="2266315">
                  <a:moveTo>
                    <a:pt x="176795" y="0"/>
                  </a:moveTo>
                  <a:lnTo>
                    <a:pt x="4380610" y="0"/>
                  </a:lnTo>
                  <a:lnTo>
                    <a:pt x="4380610" y="2069598"/>
                  </a:lnTo>
                  <a:lnTo>
                    <a:pt x="176795" y="2069598"/>
                  </a:lnTo>
                  <a:lnTo>
                    <a:pt x="176795" y="0"/>
                  </a:lnTo>
                  <a:close/>
                </a:path>
                <a:path w="4380865" h="2266315">
                  <a:moveTo>
                    <a:pt x="0" y="196170"/>
                  </a:moveTo>
                  <a:lnTo>
                    <a:pt x="4203814" y="196170"/>
                  </a:lnTo>
                  <a:lnTo>
                    <a:pt x="4203814" y="2265769"/>
                  </a:lnTo>
                  <a:lnTo>
                    <a:pt x="0" y="2265769"/>
                  </a:lnTo>
                  <a:lnTo>
                    <a:pt x="0" y="196170"/>
                  </a:lnTo>
                  <a:close/>
                </a:path>
              </a:pathLst>
            </a:custGeom>
            <a:ln w="29445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D6FBF6E-FD11-BEDE-BF3A-62155684889C}"/>
              </a:ext>
            </a:extLst>
          </p:cNvPr>
          <p:cNvSpPr txBox="1"/>
          <p:nvPr/>
        </p:nvSpPr>
        <p:spPr>
          <a:xfrm>
            <a:off x="4281138" y="3438854"/>
            <a:ext cx="9677400" cy="8571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indent="-34290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Link </a:t>
            </a:r>
            <a:r>
              <a:rPr lang="en-US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Sumber</a:t>
            </a:r>
            <a:r>
              <a:rPr lang="en-US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:</a:t>
            </a:r>
          </a:p>
          <a:p>
            <a:r>
              <a:rPr lang="en-US" u="sng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https://lindungihutan.com/blog/reboisasi-adalah-arti-dan-manfaat-reboisasi/</a:t>
            </a:r>
            <a:endParaRPr lang="en-US" u="sng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Link Quizizz:</a:t>
            </a:r>
          </a:p>
          <a:p>
            <a:r>
              <a:rPr lang="en-US" u="sng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https://quizizz.com/admin/quiz/5fa89e41b9ffdc001bc55957/ulangan-ipa-kelas-4-tema-4</a:t>
            </a:r>
            <a:endParaRPr lang="en-US" u="sng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Link Video:</a:t>
            </a:r>
          </a:p>
          <a:p>
            <a:pPr fontAlgn="base"/>
            <a:r>
              <a:rPr lang="en-US" u="sng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https://www.youtube.com/watch?v=fs3ZlbUtN14</a:t>
            </a:r>
            <a:r>
              <a:rPr lang="en-US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342900" marR="0" indent="-34290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Link </a:t>
            </a:r>
            <a:r>
              <a:rPr lang="en-US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Animasi</a:t>
            </a:r>
            <a:r>
              <a:rPr lang="en-US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pPr marR="0" fontAlgn="base">
              <a:spcBef>
                <a:spcPts val="0"/>
              </a:spcBef>
              <a:spcAft>
                <a:spcPts val="0"/>
              </a:spcAft>
            </a:pPr>
            <a:r>
              <a:rPr lang="en-ID" u="sng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https://www.youtube.com/watch?v=AzoHC19I5Tg</a:t>
            </a:r>
            <a:r>
              <a:rPr lang="en-ID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ID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Link </a:t>
            </a:r>
            <a:r>
              <a:rPr lang="en-ID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gambar</a:t>
            </a:r>
            <a:r>
              <a:rPr lang="en-ID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:</a:t>
            </a:r>
          </a:p>
          <a:p>
            <a:pPr marL="285750" indent="-285750" fontAlgn="base">
              <a:buFont typeface="Courier New" panose="02070309020205020404" pitchFamily="49" charset="0"/>
              <a:buChar char="o"/>
            </a:pPr>
            <a:r>
              <a:rPr lang="en-ID" u="sng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https://dlh.semarangkota.go.id/pengertian-dan-manfaat-reboisasi-yang-wajib-anda-ketahui/</a:t>
            </a:r>
            <a:endParaRPr lang="en-ID" u="sng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fontAlgn="base">
              <a:buFont typeface="Courier New" panose="02070309020205020404" pitchFamily="49" charset="0"/>
              <a:buChar char="o"/>
            </a:pPr>
            <a:r>
              <a:rPr lang="en-ID" u="sng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https://www.pengertianku.net/2019/09/keseimbangan-lingkungan-dilengkapi-pengertian-suksesi-dan-segala-upaya-pelestariannya.html</a:t>
            </a:r>
            <a:r>
              <a:rPr lang="en-ID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en-US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fontAlgn="base">
              <a:buFont typeface="Courier New" panose="02070309020205020404" pitchFamily="49" charset="0"/>
              <a:buChar char="o"/>
            </a:pPr>
            <a:r>
              <a:rPr lang="en-US" u="sng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https://www.wallpaperbetter.com/id/hd-wallpaper-aqmrn</a:t>
            </a:r>
            <a:endParaRPr lang="en-ID" u="sng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indent="-285750" algn="just" fontAlgn="base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ID" u="sng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https://www.diadona.id/d-stories/7-cara-mencegah-erosi-tanah-dan-proses-perlindungan-tanaman-terhadap-erosi-210224d.html</a:t>
            </a:r>
            <a:r>
              <a:rPr lang="en-ID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en-US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indent="-285750" algn="just" fontAlgn="base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ID" u="sng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https://dlh.semarangkota.go.id/manfaat-hutan-bagi-keberlangsungan-hidup-manusia-dan-lingkungan/</a:t>
            </a:r>
            <a:r>
              <a:rPr lang="en-ID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en-US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fontAlgn="base"/>
            <a:endParaRPr lang="en-US" sz="250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marR="0" indent="-34290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50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fontAlgn="base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sz="250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marR="0" indent="-34290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50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fontAlgn="base">
              <a:spcBef>
                <a:spcPts val="0"/>
              </a:spcBef>
              <a:spcAft>
                <a:spcPts val="0"/>
              </a:spcAft>
            </a:pPr>
            <a:endParaRPr lang="en-US" sz="250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endParaRPr lang="en-US" sz="3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object 10">
            <a:hlinkClick r:id="rId17" action="ppaction://hlinksldjump"/>
            <a:extLst>
              <a:ext uri="{FF2B5EF4-FFF2-40B4-BE49-F238E27FC236}">
                <a16:creationId xmlns:a16="http://schemas.microsoft.com/office/drawing/2014/main" id="{1C43E4E0-EDD4-0D3C-96CF-E3D7E7803F1E}"/>
              </a:ext>
            </a:extLst>
          </p:cNvPr>
          <p:cNvSpPr/>
          <p:nvPr/>
        </p:nvSpPr>
        <p:spPr>
          <a:xfrm>
            <a:off x="15531510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0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89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0" y="119094"/>
                </a:lnTo>
                <a:lnTo>
                  <a:pt x="192384" y="128525"/>
                </a:lnTo>
                <a:lnTo>
                  <a:pt x="154242" y="154241"/>
                </a:lnTo>
                <a:lnTo>
                  <a:pt x="128525" y="192384"/>
                </a:lnTo>
                <a:lnTo>
                  <a:pt x="119094" y="239089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0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89"/>
                </a:lnTo>
                <a:lnTo>
                  <a:pt x="824219" y="192384"/>
                </a:lnTo>
                <a:lnTo>
                  <a:pt x="798501" y="154241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89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386184" y="654566"/>
                </a:moveTo>
                <a:lnTo>
                  <a:pt x="344079" y="637132"/>
                </a:lnTo>
                <a:lnTo>
                  <a:pt x="224548" y="517587"/>
                </a:lnTo>
                <a:lnTo>
                  <a:pt x="207549" y="475936"/>
                </a:lnTo>
                <a:lnTo>
                  <a:pt x="208727" y="464102"/>
                </a:lnTo>
                <a:lnTo>
                  <a:pt x="344079" y="314739"/>
                </a:lnTo>
                <a:lnTo>
                  <a:pt x="386184" y="297311"/>
                </a:lnTo>
                <a:lnTo>
                  <a:pt x="408596" y="301668"/>
                </a:lnTo>
                <a:lnTo>
                  <a:pt x="428289" y="314739"/>
                </a:lnTo>
                <a:lnTo>
                  <a:pt x="441364" y="334433"/>
                </a:lnTo>
                <a:lnTo>
                  <a:pt x="445723" y="356845"/>
                </a:lnTo>
                <a:lnTo>
                  <a:pt x="441364" y="379256"/>
                </a:lnTo>
                <a:lnTo>
                  <a:pt x="428289" y="398950"/>
                </a:lnTo>
                <a:lnTo>
                  <a:pt x="410854" y="416392"/>
                </a:lnTo>
                <a:lnTo>
                  <a:pt x="683914" y="416392"/>
                </a:lnTo>
                <a:lnTo>
                  <a:pt x="707086" y="421074"/>
                </a:lnTo>
                <a:lnTo>
                  <a:pt x="726016" y="433841"/>
                </a:lnTo>
                <a:lnTo>
                  <a:pt x="738783" y="452768"/>
                </a:lnTo>
                <a:lnTo>
                  <a:pt x="743465" y="475936"/>
                </a:lnTo>
                <a:lnTo>
                  <a:pt x="738783" y="499108"/>
                </a:lnTo>
                <a:lnTo>
                  <a:pt x="726016" y="518037"/>
                </a:lnTo>
                <a:lnTo>
                  <a:pt x="707086" y="530804"/>
                </a:lnTo>
                <a:lnTo>
                  <a:pt x="683914" y="535487"/>
                </a:lnTo>
                <a:lnTo>
                  <a:pt x="410854" y="535487"/>
                </a:lnTo>
                <a:lnTo>
                  <a:pt x="428289" y="552922"/>
                </a:lnTo>
                <a:lnTo>
                  <a:pt x="441364" y="572618"/>
                </a:lnTo>
                <a:lnTo>
                  <a:pt x="445723" y="595030"/>
                </a:lnTo>
                <a:lnTo>
                  <a:pt x="441364" y="617440"/>
                </a:lnTo>
                <a:lnTo>
                  <a:pt x="428289" y="637132"/>
                </a:lnTo>
                <a:lnTo>
                  <a:pt x="408596" y="650207"/>
                </a:lnTo>
                <a:lnTo>
                  <a:pt x="386184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7">
            <a:hlinkClick r:id="rId18" action="ppaction://hlinksldjump"/>
            <a:extLst>
              <a:ext uri="{FF2B5EF4-FFF2-40B4-BE49-F238E27FC236}">
                <a16:creationId xmlns:a16="http://schemas.microsoft.com/office/drawing/2014/main" id="{5CAED76A-3E01-DCC2-B3CA-28D4E20E4EAD}"/>
              </a:ext>
            </a:extLst>
          </p:cNvPr>
          <p:cNvSpPr/>
          <p:nvPr/>
        </p:nvSpPr>
        <p:spPr>
          <a:xfrm>
            <a:off x="16784105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1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90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7" y="119094"/>
                </a:lnTo>
                <a:lnTo>
                  <a:pt x="192387" y="128525"/>
                </a:lnTo>
                <a:lnTo>
                  <a:pt x="154242" y="154242"/>
                </a:lnTo>
                <a:lnTo>
                  <a:pt x="128525" y="192387"/>
                </a:lnTo>
                <a:lnTo>
                  <a:pt x="119096" y="239090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1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90"/>
                </a:lnTo>
                <a:lnTo>
                  <a:pt x="824219" y="192384"/>
                </a:lnTo>
                <a:lnTo>
                  <a:pt x="798501" y="154242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90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566552" y="654566"/>
                </a:moveTo>
                <a:lnTo>
                  <a:pt x="544140" y="650207"/>
                </a:lnTo>
                <a:lnTo>
                  <a:pt x="524447" y="637132"/>
                </a:lnTo>
                <a:lnTo>
                  <a:pt x="511376" y="617440"/>
                </a:lnTo>
                <a:lnTo>
                  <a:pt x="507019" y="595030"/>
                </a:lnTo>
                <a:lnTo>
                  <a:pt x="511376" y="572618"/>
                </a:lnTo>
                <a:lnTo>
                  <a:pt x="524447" y="552922"/>
                </a:lnTo>
                <a:lnTo>
                  <a:pt x="541889" y="535487"/>
                </a:lnTo>
                <a:lnTo>
                  <a:pt x="268822" y="535487"/>
                </a:lnTo>
                <a:lnTo>
                  <a:pt x="245655" y="530804"/>
                </a:lnTo>
                <a:lnTo>
                  <a:pt x="226727" y="518037"/>
                </a:lnTo>
                <a:lnTo>
                  <a:pt x="213961" y="499108"/>
                </a:lnTo>
                <a:lnTo>
                  <a:pt x="209278" y="475936"/>
                </a:lnTo>
                <a:lnTo>
                  <a:pt x="213961" y="452768"/>
                </a:lnTo>
                <a:lnTo>
                  <a:pt x="226727" y="433841"/>
                </a:lnTo>
                <a:lnTo>
                  <a:pt x="245655" y="421075"/>
                </a:lnTo>
                <a:lnTo>
                  <a:pt x="268822" y="416392"/>
                </a:lnTo>
                <a:lnTo>
                  <a:pt x="541889" y="416392"/>
                </a:lnTo>
                <a:lnTo>
                  <a:pt x="524447" y="398950"/>
                </a:lnTo>
                <a:lnTo>
                  <a:pt x="511376" y="379256"/>
                </a:lnTo>
                <a:lnTo>
                  <a:pt x="507019" y="356845"/>
                </a:lnTo>
                <a:lnTo>
                  <a:pt x="511376" y="334433"/>
                </a:lnTo>
                <a:lnTo>
                  <a:pt x="524447" y="314739"/>
                </a:lnTo>
                <a:lnTo>
                  <a:pt x="544140" y="301668"/>
                </a:lnTo>
                <a:lnTo>
                  <a:pt x="566552" y="297311"/>
                </a:lnTo>
                <a:lnTo>
                  <a:pt x="588964" y="301668"/>
                </a:lnTo>
                <a:lnTo>
                  <a:pt x="728052" y="434134"/>
                </a:lnTo>
                <a:lnTo>
                  <a:pt x="745194" y="475936"/>
                </a:lnTo>
                <a:lnTo>
                  <a:pt x="744016" y="487771"/>
                </a:lnTo>
                <a:lnTo>
                  <a:pt x="608657" y="637132"/>
                </a:lnTo>
                <a:lnTo>
                  <a:pt x="588964" y="650207"/>
                </a:lnTo>
                <a:lnTo>
                  <a:pt x="566552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637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-28575"/>
            <a:ext cx="18288000" cy="10287000"/>
          </a:xfrm>
          <a:prstGeom prst="rect">
            <a:avLst/>
          </a:prstGeom>
        </p:spPr>
      </p:pic>
      <p:sp>
        <p:nvSpPr>
          <p:cNvPr id="7" name="object 7">
            <a:hlinkClick r:id="rId5" action="ppaction://hlinksldjump"/>
          </p:cNvPr>
          <p:cNvSpPr/>
          <p:nvPr/>
        </p:nvSpPr>
        <p:spPr>
          <a:xfrm>
            <a:off x="457246" y="8809028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52290" y="956262"/>
            <a:ext cx="7983420" cy="148589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ctrTitle"/>
          </p:nvPr>
        </p:nvSpPr>
        <p:spPr>
          <a:xfrm>
            <a:off x="5292272" y="1154189"/>
            <a:ext cx="7703456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pc="160" dirty="0">
                <a:latin typeface="Algerian" panose="04020705040A02060702" pitchFamily="82" charset="0"/>
              </a:rPr>
              <a:t>PROFIL</a:t>
            </a:r>
            <a:endParaRPr spc="160" dirty="0">
              <a:latin typeface="Algerian" panose="04020705040A02060702" pitchFamily="8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99A943-CDB5-A0F1-E6FB-3CFE78EA5739}"/>
              </a:ext>
            </a:extLst>
          </p:cNvPr>
          <p:cNvSpPr txBox="1"/>
          <p:nvPr/>
        </p:nvSpPr>
        <p:spPr>
          <a:xfrm>
            <a:off x="3200400" y="3560835"/>
            <a:ext cx="118872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 fontAlgn="base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algn="just" fontAlgn="base">
              <a:spcBef>
                <a:spcPts val="0"/>
              </a:spcBef>
              <a:spcAft>
                <a:spcPts val="0"/>
              </a:spcAft>
            </a:pPr>
            <a:r>
              <a:rPr lang="en-ID" sz="200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  <a:endParaRPr lang="en-US" sz="200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fontAlgn="base"/>
            <a:endParaRPr lang="en-US" sz="200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10" name="object 3">
            <a:extLst>
              <a:ext uri="{FF2B5EF4-FFF2-40B4-BE49-F238E27FC236}">
                <a16:creationId xmlns:a16="http://schemas.microsoft.com/office/drawing/2014/main" id="{67491DF0-141A-265A-3323-BEDD084BFF4D}"/>
              </a:ext>
            </a:extLst>
          </p:cNvPr>
          <p:cNvGrpSpPr/>
          <p:nvPr/>
        </p:nvGrpSpPr>
        <p:grpSpPr>
          <a:xfrm>
            <a:off x="3581400" y="3214396"/>
            <a:ext cx="11125200" cy="3943394"/>
            <a:chOff x="6937857" y="3952418"/>
            <a:chExt cx="4410075" cy="2295525"/>
          </a:xfrm>
        </p:grpSpPr>
        <p:sp>
          <p:nvSpPr>
            <p:cNvPr id="12" name="object 4">
              <a:hlinkClick r:id="rId7" action="ppaction://hlinksldjump"/>
              <a:extLst>
                <a:ext uri="{FF2B5EF4-FFF2-40B4-BE49-F238E27FC236}">
                  <a16:creationId xmlns:a16="http://schemas.microsoft.com/office/drawing/2014/main" id="{3D0A001D-B744-B881-7EAD-EC455D88E680}"/>
                </a:ext>
              </a:extLst>
            </p:cNvPr>
            <p:cNvSpPr/>
            <p:nvPr/>
          </p:nvSpPr>
          <p:spPr>
            <a:xfrm>
              <a:off x="7031149" y="4075028"/>
              <a:ext cx="4204335" cy="2070100"/>
            </a:xfrm>
            <a:custGeom>
              <a:avLst/>
              <a:gdLst/>
              <a:ahLst/>
              <a:cxnLst/>
              <a:rect l="l" t="t" r="r" b="b"/>
              <a:pathLst>
                <a:path w="4204334" h="2070100">
                  <a:moveTo>
                    <a:pt x="4203814" y="2069598"/>
                  </a:moveTo>
                  <a:lnTo>
                    <a:pt x="0" y="2069598"/>
                  </a:lnTo>
                  <a:lnTo>
                    <a:pt x="0" y="0"/>
                  </a:lnTo>
                  <a:lnTo>
                    <a:pt x="4203814" y="0"/>
                  </a:lnTo>
                  <a:lnTo>
                    <a:pt x="4203814" y="2069598"/>
                  </a:lnTo>
                  <a:close/>
                </a:path>
              </a:pathLst>
            </a:custGeom>
            <a:solidFill>
              <a:srgbClr val="8C614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BF655C7A-5B14-C9CD-69EA-6A7A55FDC901}"/>
                </a:ext>
              </a:extLst>
            </p:cNvPr>
            <p:cNvSpPr/>
            <p:nvPr/>
          </p:nvSpPr>
          <p:spPr>
            <a:xfrm>
              <a:off x="6952573" y="3967135"/>
              <a:ext cx="4380865" cy="2266315"/>
            </a:xfrm>
            <a:custGeom>
              <a:avLst/>
              <a:gdLst/>
              <a:ahLst/>
              <a:cxnLst/>
              <a:rect l="l" t="t" r="r" b="b"/>
              <a:pathLst>
                <a:path w="4380865" h="2266315">
                  <a:moveTo>
                    <a:pt x="176795" y="0"/>
                  </a:moveTo>
                  <a:lnTo>
                    <a:pt x="4380610" y="0"/>
                  </a:lnTo>
                  <a:lnTo>
                    <a:pt x="4380610" y="2069598"/>
                  </a:lnTo>
                  <a:lnTo>
                    <a:pt x="176795" y="2069598"/>
                  </a:lnTo>
                  <a:lnTo>
                    <a:pt x="176795" y="0"/>
                  </a:lnTo>
                  <a:close/>
                </a:path>
                <a:path w="4380865" h="2266315">
                  <a:moveTo>
                    <a:pt x="0" y="196170"/>
                  </a:moveTo>
                  <a:lnTo>
                    <a:pt x="4203814" y="196170"/>
                  </a:lnTo>
                  <a:lnTo>
                    <a:pt x="4203814" y="2265769"/>
                  </a:lnTo>
                  <a:lnTo>
                    <a:pt x="0" y="2265769"/>
                  </a:lnTo>
                  <a:lnTo>
                    <a:pt x="0" y="196170"/>
                  </a:lnTo>
                  <a:close/>
                </a:path>
              </a:pathLst>
            </a:custGeom>
            <a:ln w="29445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D6FBF6E-FD11-BEDE-BF3A-62155684889C}"/>
              </a:ext>
            </a:extLst>
          </p:cNvPr>
          <p:cNvSpPr txBox="1"/>
          <p:nvPr/>
        </p:nvSpPr>
        <p:spPr>
          <a:xfrm>
            <a:off x="6096000" y="4260136"/>
            <a:ext cx="812204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Times New Roman" panose="02020603050405020304" pitchFamily="18" charset="0"/>
              </a:rPr>
              <a:t>Nama		: Indah </a:t>
            </a:r>
            <a:r>
              <a:rPr lang="en-US" sz="2600" dirty="0" err="1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Times New Roman" panose="02020603050405020304" pitchFamily="18" charset="0"/>
              </a:rPr>
              <a:t>Yuniarti</a:t>
            </a:r>
            <a:r>
              <a:rPr lang="en-US" sz="2600" dirty="0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Times New Roman" panose="02020603050405020304" pitchFamily="18" charset="0"/>
              </a:rPr>
              <a:t> Putri</a:t>
            </a: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Times New Roman" panose="02020603050405020304" pitchFamily="18" charset="0"/>
              </a:rPr>
              <a:t>NIM 		: 21105244020</a:t>
            </a: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Times New Roman" panose="02020603050405020304" pitchFamily="18" charset="0"/>
              </a:rPr>
              <a:t>Prodi		: </a:t>
            </a:r>
            <a:r>
              <a:rPr lang="en-US" sz="2600" dirty="0" err="1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Times New Roman" panose="02020603050405020304" pitchFamily="18" charset="0"/>
              </a:rPr>
              <a:t>Teknologi</a:t>
            </a:r>
            <a:r>
              <a:rPr lang="en-US" sz="2600" dirty="0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Times New Roman" panose="02020603050405020304" pitchFamily="18" charset="0"/>
              </a:rPr>
              <a:t> Pendidikan </a:t>
            </a: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Times New Roman" panose="02020603050405020304" pitchFamily="18" charset="0"/>
              </a:rPr>
              <a:t>Email		: indahyuniarti.2021@student.uny.ac.id</a:t>
            </a:r>
          </a:p>
        </p:txBody>
      </p:sp>
      <p:sp>
        <p:nvSpPr>
          <p:cNvPr id="3" name="object 7">
            <a:hlinkClick r:id="" action="ppaction://noaction"/>
            <a:extLst>
              <a:ext uri="{FF2B5EF4-FFF2-40B4-BE49-F238E27FC236}">
                <a16:creationId xmlns:a16="http://schemas.microsoft.com/office/drawing/2014/main" id="{4F9AFD98-A250-1E44-C488-92BE984A7C41}"/>
              </a:ext>
            </a:extLst>
          </p:cNvPr>
          <p:cNvSpPr/>
          <p:nvPr/>
        </p:nvSpPr>
        <p:spPr>
          <a:xfrm>
            <a:off x="16784105" y="914954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1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90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7" y="119094"/>
                </a:lnTo>
                <a:lnTo>
                  <a:pt x="192387" y="128525"/>
                </a:lnTo>
                <a:lnTo>
                  <a:pt x="154242" y="154242"/>
                </a:lnTo>
                <a:lnTo>
                  <a:pt x="128525" y="192387"/>
                </a:lnTo>
                <a:lnTo>
                  <a:pt x="119096" y="239090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1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90"/>
                </a:lnTo>
                <a:lnTo>
                  <a:pt x="824219" y="192384"/>
                </a:lnTo>
                <a:lnTo>
                  <a:pt x="798501" y="154242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90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566552" y="654566"/>
                </a:moveTo>
                <a:lnTo>
                  <a:pt x="544140" y="650207"/>
                </a:lnTo>
                <a:lnTo>
                  <a:pt x="524447" y="637132"/>
                </a:lnTo>
                <a:lnTo>
                  <a:pt x="511376" y="617440"/>
                </a:lnTo>
                <a:lnTo>
                  <a:pt x="507019" y="595030"/>
                </a:lnTo>
                <a:lnTo>
                  <a:pt x="511376" y="572618"/>
                </a:lnTo>
                <a:lnTo>
                  <a:pt x="524447" y="552922"/>
                </a:lnTo>
                <a:lnTo>
                  <a:pt x="541889" y="535487"/>
                </a:lnTo>
                <a:lnTo>
                  <a:pt x="268822" y="535487"/>
                </a:lnTo>
                <a:lnTo>
                  <a:pt x="245655" y="530804"/>
                </a:lnTo>
                <a:lnTo>
                  <a:pt x="226727" y="518037"/>
                </a:lnTo>
                <a:lnTo>
                  <a:pt x="213961" y="499108"/>
                </a:lnTo>
                <a:lnTo>
                  <a:pt x="209278" y="475936"/>
                </a:lnTo>
                <a:lnTo>
                  <a:pt x="213961" y="452768"/>
                </a:lnTo>
                <a:lnTo>
                  <a:pt x="226727" y="433841"/>
                </a:lnTo>
                <a:lnTo>
                  <a:pt x="245655" y="421075"/>
                </a:lnTo>
                <a:lnTo>
                  <a:pt x="268822" y="416392"/>
                </a:lnTo>
                <a:lnTo>
                  <a:pt x="541889" y="416392"/>
                </a:lnTo>
                <a:lnTo>
                  <a:pt x="524447" y="398950"/>
                </a:lnTo>
                <a:lnTo>
                  <a:pt x="511376" y="379256"/>
                </a:lnTo>
                <a:lnTo>
                  <a:pt x="507019" y="356845"/>
                </a:lnTo>
                <a:lnTo>
                  <a:pt x="511376" y="334433"/>
                </a:lnTo>
                <a:lnTo>
                  <a:pt x="524447" y="314739"/>
                </a:lnTo>
                <a:lnTo>
                  <a:pt x="544140" y="301668"/>
                </a:lnTo>
                <a:lnTo>
                  <a:pt x="566552" y="297311"/>
                </a:lnTo>
                <a:lnTo>
                  <a:pt x="588964" y="301668"/>
                </a:lnTo>
                <a:lnTo>
                  <a:pt x="728052" y="434134"/>
                </a:lnTo>
                <a:lnTo>
                  <a:pt x="745194" y="475936"/>
                </a:lnTo>
                <a:lnTo>
                  <a:pt x="744016" y="487771"/>
                </a:lnTo>
                <a:lnTo>
                  <a:pt x="608657" y="637132"/>
                </a:lnTo>
                <a:lnTo>
                  <a:pt x="588964" y="650207"/>
                </a:lnTo>
                <a:lnTo>
                  <a:pt x="566552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10">
            <a:hlinkClick r:id="rId8" action="ppaction://hlinksldjump"/>
            <a:extLst>
              <a:ext uri="{FF2B5EF4-FFF2-40B4-BE49-F238E27FC236}">
                <a16:creationId xmlns:a16="http://schemas.microsoft.com/office/drawing/2014/main" id="{307B049D-2E13-917A-A6D3-AD424D945FCA}"/>
              </a:ext>
            </a:extLst>
          </p:cNvPr>
          <p:cNvSpPr/>
          <p:nvPr/>
        </p:nvSpPr>
        <p:spPr>
          <a:xfrm>
            <a:off x="15531510" y="914954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0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89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0" y="119094"/>
                </a:lnTo>
                <a:lnTo>
                  <a:pt x="192384" y="128525"/>
                </a:lnTo>
                <a:lnTo>
                  <a:pt x="154242" y="154241"/>
                </a:lnTo>
                <a:lnTo>
                  <a:pt x="128525" y="192384"/>
                </a:lnTo>
                <a:lnTo>
                  <a:pt x="119094" y="239089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0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89"/>
                </a:lnTo>
                <a:lnTo>
                  <a:pt x="824219" y="192384"/>
                </a:lnTo>
                <a:lnTo>
                  <a:pt x="798501" y="154241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89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386184" y="654566"/>
                </a:moveTo>
                <a:lnTo>
                  <a:pt x="344079" y="637132"/>
                </a:lnTo>
                <a:lnTo>
                  <a:pt x="224548" y="517587"/>
                </a:lnTo>
                <a:lnTo>
                  <a:pt x="207549" y="475936"/>
                </a:lnTo>
                <a:lnTo>
                  <a:pt x="208727" y="464102"/>
                </a:lnTo>
                <a:lnTo>
                  <a:pt x="344079" y="314739"/>
                </a:lnTo>
                <a:lnTo>
                  <a:pt x="386184" y="297311"/>
                </a:lnTo>
                <a:lnTo>
                  <a:pt x="408596" y="301668"/>
                </a:lnTo>
                <a:lnTo>
                  <a:pt x="428289" y="314739"/>
                </a:lnTo>
                <a:lnTo>
                  <a:pt x="441364" y="334433"/>
                </a:lnTo>
                <a:lnTo>
                  <a:pt x="445723" y="356845"/>
                </a:lnTo>
                <a:lnTo>
                  <a:pt x="441364" y="379256"/>
                </a:lnTo>
                <a:lnTo>
                  <a:pt x="428289" y="398950"/>
                </a:lnTo>
                <a:lnTo>
                  <a:pt x="410854" y="416392"/>
                </a:lnTo>
                <a:lnTo>
                  <a:pt x="683914" y="416392"/>
                </a:lnTo>
                <a:lnTo>
                  <a:pt x="707086" y="421074"/>
                </a:lnTo>
                <a:lnTo>
                  <a:pt x="726016" y="433841"/>
                </a:lnTo>
                <a:lnTo>
                  <a:pt x="738783" y="452768"/>
                </a:lnTo>
                <a:lnTo>
                  <a:pt x="743465" y="475936"/>
                </a:lnTo>
                <a:lnTo>
                  <a:pt x="738783" y="499108"/>
                </a:lnTo>
                <a:lnTo>
                  <a:pt x="726016" y="518037"/>
                </a:lnTo>
                <a:lnTo>
                  <a:pt x="707086" y="530804"/>
                </a:lnTo>
                <a:lnTo>
                  <a:pt x="683914" y="535487"/>
                </a:lnTo>
                <a:lnTo>
                  <a:pt x="410854" y="535487"/>
                </a:lnTo>
                <a:lnTo>
                  <a:pt x="428289" y="552922"/>
                </a:lnTo>
                <a:lnTo>
                  <a:pt x="441364" y="572618"/>
                </a:lnTo>
                <a:lnTo>
                  <a:pt x="445723" y="595030"/>
                </a:lnTo>
                <a:lnTo>
                  <a:pt x="441364" y="617440"/>
                </a:lnTo>
                <a:lnTo>
                  <a:pt x="428289" y="637132"/>
                </a:lnTo>
                <a:lnTo>
                  <a:pt x="408596" y="650207"/>
                </a:lnTo>
                <a:lnTo>
                  <a:pt x="386184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6FDE23-BE91-45F0-9D51-C043782195E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338" y="4192121"/>
            <a:ext cx="1371600" cy="1828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157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179399" y="2105036"/>
            <a:ext cx="13047344" cy="6432550"/>
          </a:xfrm>
          <a:custGeom>
            <a:avLst/>
            <a:gdLst/>
            <a:ahLst/>
            <a:cxnLst/>
            <a:rect l="l" t="t" r="r" b="b"/>
            <a:pathLst>
              <a:path w="13047344" h="6432550">
                <a:moveTo>
                  <a:pt x="13047266" y="6431922"/>
                </a:moveTo>
                <a:lnTo>
                  <a:pt x="0" y="6431922"/>
                </a:lnTo>
                <a:lnTo>
                  <a:pt x="0" y="0"/>
                </a:lnTo>
                <a:lnTo>
                  <a:pt x="13047266" y="0"/>
                </a:lnTo>
                <a:lnTo>
                  <a:pt x="13047266" y="6431922"/>
                </a:lnTo>
                <a:close/>
              </a:path>
            </a:pathLst>
          </a:custGeom>
          <a:solidFill>
            <a:srgbClr val="8C6148">
              <a:alpha val="8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35525" y="1769723"/>
            <a:ext cx="13595985" cy="7042150"/>
          </a:xfrm>
          <a:custGeom>
            <a:avLst/>
            <a:gdLst/>
            <a:ahLst/>
            <a:cxnLst/>
            <a:rect l="l" t="t" r="r" b="b"/>
            <a:pathLst>
              <a:path w="13595985" h="7042150">
                <a:moveTo>
                  <a:pt x="548716" y="0"/>
                </a:moveTo>
                <a:lnTo>
                  <a:pt x="13595983" y="0"/>
                </a:lnTo>
                <a:lnTo>
                  <a:pt x="13595983" y="6431922"/>
                </a:lnTo>
                <a:lnTo>
                  <a:pt x="548716" y="6431922"/>
                </a:lnTo>
                <a:lnTo>
                  <a:pt x="548716" y="0"/>
                </a:lnTo>
                <a:close/>
              </a:path>
              <a:path w="13595985" h="7042150">
                <a:moveTo>
                  <a:pt x="0" y="609660"/>
                </a:moveTo>
                <a:lnTo>
                  <a:pt x="13047266" y="609660"/>
                </a:lnTo>
                <a:lnTo>
                  <a:pt x="13047266" y="7041583"/>
                </a:lnTo>
                <a:lnTo>
                  <a:pt x="0" y="7041583"/>
                </a:lnTo>
                <a:lnTo>
                  <a:pt x="0" y="609660"/>
                </a:lnTo>
                <a:close/>
              </a:path>
            </a:pathLst>
          </a:custGeom>
          <a:ln w="91450">
            <a:solidFill>
              <a:srgbClr val="3C41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56490" y="2618083"/>
            <a:ext cx="2058670" cy="5345430"/>
          </a:xfrm>
          <a:custGeom>
            <a:avLst/>
            <a:gdLst/>
            <a:ahLst/>
            <a:cxnLst/>
            <a:rect l="l" t="t" r="r" b="b"/>
            <a:pathLst>
              <a:path w="2058670" h="5345430">
                <a:moveTo>
                  <a:pt x="743458" y="512495"/>
                </a:moveTo>
                <a:lnTo>
                  <a:pt x="738784" y="489331"/>
                </a:lnTo>
                <a:lnTo>
                  <a:pt x="726008" y="470395"/>
                </a:lnTo>
                <a:lnTo>
                  <a:pt x="707085" y="457631"/>
                </a:lnTo>
                <a:lnTo>
                  <a:pt x="683907" y="452945"/>
                </a:lnTo>
                <a:lnTo>
                  <a:pt x="410857" y="452945"/>
                </a:lnTo>
                <a:lnTo>
                  <a:pt x="428282" y="435508"/>
                </a:lnTo>
                <a:lnTo>
                  <a:pt x="441363" y="415810"/>
                </a:lnTo>
                <a:lnTo>
                  <a:pt x="445719" y="393407"/>
                </a:lnTo>
                <a:lnTo>
                  <a:pt x="441363" y="370992"/>
                </a:lnTo>
                <a:lnTo>
                  <a:pt x="428282" y="351294"/>
                </a:lnTo>
                <a:lnTo>
                  <a:pt x="408597" y="338226"/>
                </a:lnTo>
                <a:lnTo>
                  <a:pt x="386181" y="333870"/>
                </a:lnTo>
                <a:lnTo>
                  <a:pt x="363766" y="338226"/>
                </a:lnTo>
                <a:lnTo>
                  <a:pt x="224548" y="470852"/>
                </a:lnTo>
                <a:lnTo>
                  <a:pt x="207543" y="512495"/>
                </a:lnTo>
                <a:lnTo>
                  <a:pt x="208724" y="524332"/>
                </a:lnTo>
                <a:lnTo>
                  <a:pt x="344081" y="673684"/>
                </a:lnTo>
                <a:lnTo>
                  <a:pt x="386181" y="691121"/>
                </a:lnTo>
                <a:lnTo>
                  <a:pt x="408597" y="686765"/>
                </a:lnTo>
                <a:lnTo>
                  <a:pt x="428282" y="673684"/>
                </a:lnTo>
                <a:lnTo>
                  <a:pt x="441363" y="653999"/>
                </a:lnTo>
                <a:lnTo>
                  <a:pt x="445719" y="631583"/>
                </a:lnTo>
                <a:lnTo>
                  <a:pt x="441363" y="609180"/>
                </a:lnTo>
                <a:lnTo>
                  <a:pt x="428282" y="589483"/>
                </a:lnTo>
                <a:lnTo>
                  <a:pt x="410857" y="572046"/>
                </a:lnTo>
                <a:lnTo>
                  <a:pt x="683907" y="572046"/>
                </a:lnTo>
                <a:lnTo>
                  <a:pt x="707085" y="567359"/>
                </a:lnTo>
                <a:lnTo>
                  <a:pt x="726008" y="554596"/>
                </a:lnTo>
                <a:lnTo>
                  <a:pt x="738784" y="535660"/>
                </a:lnTo>
                <a:lnTo>
                  <a:pt x="743458" y="512495"/>
                </a:lnTo>
                <a:close/>
              </a:path>
              <a:path w="2058670" h="5345430">
                <a:moveTo>
                  <a:pt x="952728" y="275653"/>
                </a:moveTo>
                <a:lnTo>
                  <a:pt x="947877" y="227469"/>
                </a:lnTo>
                <a:lnTo>
                  <a:pt x="933945" y="182587"/>
                </a:lnTo>
                <a:lnTo>
                  <a:pt x="911898" y="141973"/>
                </a:lnTo>
                <a:lnTo>
                  <a:pt x="882713" y="106591"/>
                </a:lnTo>
                <a:lnTo>
                  <a:pt x="847318" y="77393"/>
                </a:lnTo>
                <a:lnTo>
                  <a:pt x="833640" y="69977"/>
                </a:lnTo>
                <a:lnTo>
                  <a:pt x="833640" y="275653"/>
                </a:lnTo>
                <a:lnTo>
                  <a:pt x="833640" y="750201"/>
                </a:lnTo>
                <a:lnTo>
                  <a:pt x="824217" y="796912"/>
                </a:lnTo>
                <a:lnTo>
                  <a:pt x="798499" y="835063"/>
                </a:lnTo>
                <a:lnTo>
                  <a:pt x="760349" y="860780"/>
                </a:lnTo>
                <a:lnTo>
                  <a:pt x="713638" y="870204"/>
                </a:lnTo>
                <a:lnTo>
                  <a:pt x="239090" y="870204"/>
                </a:lnTo>
                <a:lnTo>
                  <a:pt x="192379" y="860780"/>
                </a:lnTo>
                <a:lnTo>
                  <a:pt x="154241" y="835063"/>
                </a:lnTo>
                <a:lnTo>
                  <a:pt x="128524" y="796912"/>
                </a:lnTo>
                <a:lnTo>
                  <a:pt x="119087" y="750201"/>
                </a:lnTo>
                <a:lnTo>
                  <a:pt x="119087" y="275653"/>
                </a:lnTo>
                <a:lnTo>
                  <a:pt x="128524" y="228942"/>
                </a:lnTo>
                <a:lnTo>
                  <a:pt x="154241" y="190804"/>
                </a:lnTo>
                <a:lnTo>
                  <a:pt x="192379" y="165087"/>
                </a:lnTo>
                <a:lnTo>
                  <a:pt x="239090" y="155651"/>
                </a:lnTo>
                <a:lnTo>
                  <a:pt x="713638" y="155651"/>
                </a:lnTo>
                <a:lnTo>
                  <a:pt x="760349" y="165087"/>
                </a:lnTo>
                <a:lnTo>
                  <a:pt x="798499" y="190804"/>
                </a:lnTo>
                <a:lnTo>
                  <a:pt x="824217" y="228942"/>
                </a:lnTo>
                <a:lnTo>
                  <a:pt x="833640" y="275653"/>
                </a:lnTo>
                <a:lnTo>
                  <a:pt x="833640" y="69977"/>
                </a:lnTo>
                <a:lnTo>
                  <a:pt x="806716" y="55346"/>
                </a:lnTo>
                <a:lnTo>
                  <a:pt x="761834" y="41414"/>
                </a:lnTo>
                <a:lnTo>
                  <a:pt x="713638" y="36563"/>
                </a:lnTo>
                <a:lnTo>
                  <a:pt x="239090" y="36563"/>
                </a:lnTo>
                <a:lnTo>
                  <a:pt x="190906" y="41414"/>
                </a:lnTo>
                <a:lnTo>
                  <a:pt x="146024" y="55346"/>
                </a:lnTo>
                <a:lnTo>
                  <a:pt x="105410" y="77393"/>
                </a:lnTo>
                <a:lnTo>
                  <a:pt x="70027" y="106591"/>
                </a:lnTo>
                <a:lnTo>
                  <a:pt x="40830" y="141973"/>
                </a:lnTo>
                <a:lnTo>
                  <a:pt x="18783" y="182587"/>
                </a:lnTo>
                <a:lnTo>
                  <a:pt x="4851" y="227469"/>
                </a:lnTo>
                <a:lnTo>
                  <a:pt x="0" y="275653"/>
                </a:lnTo>
                <a:lnTo>
                  <a:pt x="0" y="750201"/>
                </a:lnTo>
                <a:lnTo>
                  <a:pt x="4851" y="798385"/>
                </a:lnTo>
                <a:lnTo>
                  <a:pt x="18783" y="843267"/>
                </a:lnTo>
                <a:lnTo>
                  <a:pt x="40830" y="883881"/>
                </a:lnTo>
                <a:lnTo>
                  <a:pt x="70027" y="919264"/>
                </a:lnTo>
                <a:lnTo>
                  <a:pt x="105410" y="948461"/>
                </a:lnTo>
                <a:lnTo>
                  <a:pt x="146024" y="970508"/>
                </a:lnTo>
                <a:lnTo>
                  <a:pt x="190906" y="984440"/>
                </a:lnTo>
                <a:lnTo>
                  <a:pt x="239090" y="989291"/>
                </a:lnTo>
                <a:lnTo>
                  <a:pt x="713638" y="989291"/>
                </a:lnTo>
                <a:lnTo>
                  <a:pt x="761834" y="984440"/>
                </a:lnTo>
                <a:lnTo>
                  <a:pt x="806716" y="970508"/>
                </a:lnTo>
                <a:lnTo>
                  <a:pt x="847318" y="948461"/>
                </a:lnTo>
                <a:lnTo>
                  <a:pt x="882713" y="919264"/>
                </a:lnTo>
                <a:lnTo>
                  <a:pt x="911898" y="883881"/>
                </a:lnTo>
                <a:lnTo>
                  <a:pt x="933945" y="843267"/>
                </a:lnTo>
                <a:lnTo>
                  <a:pt x="947877" y="798385"/>
                </a:lnTo>
                <a:lnTo>
                  <a:pt x="952728" y="750201"/>
                </a:lnTo>
                <a:lnTo>
                  <a:pt x="952728" y="275653"/>
                </a:lnTo>
                <a:close/>
              </a:path>
              <a:path w="2058670" h="5345430">
                <a:moveTo>
                  <a:pt x="1584274" y="1935632"/>
                </a:moveTo>
                <a:lnTo>
                  <a:pt x="1582280" y="1888794"/>
                </a:lnTo>
                <a:lnTo>
                  <a:pt x="1576412" y="1843074"/>
                </a:lnTo>
                <a:lnTo>
                  <a:pt x="1566824" y="1798612"/>
                </a:lnTo>
                <a:lnTo>
                  <a:pt x="1553692" y="1755584"/>
                </a:lnTo>
                <a:lnTo>
                  <a:pt x="1537182" y="1714157"/>
                </a:lnTo>
                <a:lnTo>
                  <a:pt x="1517434" y="1674482"/>
                </a:lnTo>
                <a:lnTo>
                  <a:pt x="1494624" y="1636737"/>
                </a:lnTo>
                <a:lnTo>
                  <a:pt x="1468932" y="1601063"/>
                </a:lnTo>
                <a:lnTo>
                  <a:pt x="1440484" y="1567649"/>
                </a:lnTo>
                <a:lnTo>
                  <a:pt x="1409484" y="1536636"/>
                </a:lnTo>
                <a:lnTo>
                  <a:pt x="1376057" y="1508201"/>
                </a:lnTo>
                <a:lnTo>
                  <a:pt x="1340396" y="1482496"/>
                </a:lnTo>
                <a:lnTo>
                  <a:pt x="1302639" y="1459687"/>
                </a:lnTo>
                <a:lnTo>
                  <a:pt x="1293279" y="1455039"/>
                </a:lnTo>
                <a:lnTo>
                  <a:pt x="1293279" y="1850783"/>
                </a:lnTo>
                <a:lnTo>
                  <a:pt x="1291437" y="1859915"/>
                </a:lnTo>
                <a:lnTo>
                  <a:pt x="1286421" y="1867369"/>
                </a:lnTo>
                <a:lnTo>
                  <a:pt x="1278953" y="1872399"/>
                </a:lnTo>
                <a:lnTo>
                  <a:pt x="1269822" y="1874240"/>
                </a:lnTo>
                <a:lnTo>
                  <a:pt x="1233970" y="1874240"/>
                </a:lnTo>
                <a:lnTo>
                  <a:pt x="1233970" y="2146871"/>
                </a:lnTo>
                <a:lnTo>
                  <a:pt x="1229537" y="2168791"/>
                </a:lnTo>
                <a:lnTo>
                  <a:pt x="1217472" y="2186686"/>
                </a:lnTo>
                <a:lnTo>
                  <a:pt x="1199565" y="2198763"/>
                </a:lnTo>
                <a:lnTo>
                  <a:pt x="1177658" y="2203183"/>
                </a:lnTo>
                <a:lnTo>
                  <a:pt x="1097876" y="2203183"/>
                </a:lnTo>
                <a:lnTo>
                  <a:pt x="1097876" y="2043645"/>
                </a:lnTo>
                <a:lnTo>
                  <a:pt x="1096403" y="2036343"/>
                </a:lnTo>
                <a:lnTo>
                  <a:pt x="1092377" y="2030374"/>
                </a:lnTo>
                <a:lnTo>
                  <a:pt x="1086408" y="2026348"/>
                </a:lnTo>
                <a:lnTo>
                  <a:pt x="1079106" y="2024875"/>
                </a:lnTo>
                <a:lnTo>
                  <a:pt x="971181" y="2024875"/>
                </a:lnTo>
                <a:lnTo>
                  <a:pt x="963879" y="2026348"/>
                </a:lnTo>
                <a:lnTo>
                  <a:pt x="957910" y="2030374"/>
                </a:lnTo>
                <a:lnTo>
                  <a:pt x="953884" y="2036343"/>
                </a:lnTo>
                <a:lnTo>
                  <a:pt x="952411" y="2043645"/>
                </a:lnTo>
                <a:lnTo>
                  <a:pt x="952411" y="2203183"/>
                </a:lnTo>
                <a:lnTo>
                  <a:pt x="872642" y="2203183"/>
                </a:lnTo>
                <a:lnTo>
                  <a:pt x="850722" y="2198763"/>
                </a:lnTo>
                <a:lnTo>
                  <a:pt x="832827" y="2186686"/>
                </a:lnTo>
                <a:lnTo>
                  <a:pt x="820750" y="2168791"/>
                </a:lnTo>
                <a:lnTo>
                  <a:pt x="816330" y="2146871"/>
                </a:lnTo>
                <a:lnTo>
                  <a:pt x="816330" y="1874240"/>
                </a:lnTo>
                <a:lnTo>
                  <a:pt x="780656" y="1874240"/>
                </a:lnTo>
                <a:lnTo>
                  <a:pt x="757212" y="1851736"/>
                </a:lnTo>
                <a:lnTo>
                  <a:pt x="757986" y="1844725"/>
                </a:lnTo>
                <a:lnTo>
                  <a:pt x="1010031" y="1627149"/>
                </a:lnTo>
                <a:lnTo>
                  <a:pt x="1025131" y="1621637"/>
                </a:lnTo>
                <a:lnTo>
                  <a:pt x="1033056" y="1623009"/>
                </a:lnTo>
                <a:lnTo>
                  <a:pt x="1040244" y="1627149"/>
                </a:lnTo>
                <a:lnTo>
                  <a:pt x="1283004" y="1831365"/>
                </a:lnTo>
                <a:lnTo>
                  <a:pt x="1289189" y="1835569"/>
                </a:lnTo>
                <a:lnTo>
                  <a:pt x="1293266" y="1842693"/>
                </a:lnTo>
                <a:lnTo>
                  <a:pt x="1293279" y="1850783"/>
                </a:lnTo>
                <a:lnTo>
                  <a:pt x="1293279" y="1455039"/>
                </a:lnTo>
                <a:lnTo>
                  <a:pt x="1221536" y="1423428"/>
                </a:lnTo>
                <a:lnTo>
                  <a:pt x="1178509" y="1410296"/>
                </a:lnTo>
                <a:lnTo>
                  <a:pt x="1134059" y="1400721"/>
                </a:lnTo>
                <a:lnTo>
                  <a:pt x="1088326" y="1394853"/>
                </a:lnTo>
                <a:lnTo>
                  <a:pt x="1041501" y="1392859"/>
                </a:lnTo>
                <a:lnTo>
                  <a:pt x="994664" y="1394853"/>
                </a:lnTo>
                <a:lnTo>
                  <a:pt x="948931" y="1400721"/>
                </a:lnTo>
                <a:lnTo>
                  <a:pt x="904481" y="1410296"/>
                </a:lnTo>
                <a:lnTo>
                  <a:pt x="861453" y="1423428"/>
                </a:lnTo>
                <a:lnTo>
                  <a:pt x="820026" y="1439951"/>
                </a:lnTo>
                <a:lnTo>
                  <a:pt x="780351" y="1459687"/>
                </a:lnTo>
                <a:lnTo>
                  <a:pt x="742607" y="1482496"/>
                </a:lnTo>
                <a:lnTo>
                  <a:pt x="706932" y="1508201"/>
                </a:lnTo>
                <a:lnTo>
                  <a:pt x="673519" y="1536636"/>
                </a:lnTo>
                <a:lnTo>
                  <a:pt x="642505" y="1567649"/>
                </a:lnTo>
                <a:lnTo>
                  <a:pt x="614057" y="1601063"/>
                </a:lnTo>
                <a:lnTo>
                  <a:pt x="588365" y="1636737"/>
                </a:lnTo>
                <a:lnTo>
                  <a:pt x="565556" y="1674482"/>
                </a:lnTo>
                <a:lnTo>
                  <a:pt x="545807" y="1714157"/>
                </a:lnTo>
                <a:lnTo>
                  <a:pt x="529297" y="1755584"/>
                </a:lnTo>
                <a:lnTo>
                  <a:pt x="516166" y="1798612"/>
                </a:lnTo>
                <a:lnTo>
                  <a:pt x="506577" y="1843074"/>
                </a:lnTo>
                <a:lnTo>
                  <a:pt x="500710" y="1888794"/>
                </a:lnTo>
                <a:lnTo>
                  <a:pt x="498716" y="1935632"/>
                </a:lnTo>
                <a:lnTo>
                  <a:pt x="500710" y="1982457"/>
                </a:lnTo>
                <a:lnTo>
                  <a:pt x="506577" y="2028190"/>
                </a:lnTo>
                <a:lnTo>
                  <a:pt x="516166" y="2072640"/>
                </a:lnTo>
                <a:lnTo>
                  <a:pt x="529297" y="2115667"/>
                </a:lnTo>
                <a:lnTo>
                  <a:pt x="545807" y="2157095"/>
                </a:lnTo>
                <a:lnTo>
                  <a:pt x="565556" y="2196769"/>
                </a:lnTo>
                <a:lnTo>
                  <a:pt x="588365" y="2234527"/>
                </a:lnTo>
                <a:lnTo>
                  <a:pt x="614057" y="2270188"/>
                </a:lnTo>
                <a:lnTo>
                  <a:pt x="642505" y="2303615"/>
                </a:lnTo>
                <a:lnTo>
                  <a:pt x="673519" y="2334628"/>
                </a:lnTo>
                <a:lnTo>
                  <a:pt x="706932" y="2363063"/>
                </a:lnTo>
                <a:lnTo>
                  <a:pt x="742607" y="2388768"/>
                </a:lnTo>
                <a:lnTo>
                  <a:pt x="780351" y="2411565"/>
                </a:lnTo>
                <a:lnTo>
                  <a:pt x="820026" y="2431313"/>
                </a:lnTo>
                <a:lnTo>
                  <a:pt x="861453" y="2447836"/>
                </a:lnTo>
                <a:lnTo>
                  <a:pt x="904481" y="2460968"/>
                </a:lnTo>
                <a:lnTo>
                  <a:pt x="948931" y="2470543"/>
                </a:lnTo>
                <a:lnTo>
                  <a:pt x="994664" y="2476411"/>
                </a:lnTo>
                <a:lnTo>
                  <a:pt x="1041501" y="2478405"/>
                </a:lnTo>
                <a:lnTo>
                  <a:pt x="1088326" y="2476411"/>
                </a:lnTo>
                <a:lnTo>
                  <a:pt x="1134059" y="2470543"/>
                </a:lnTo>
                <a:lnTo>
                  <a:pt x="1178509" y="2460968"/>
                </a:lnTo>
                <a:lnTo>
                  <a:pt x="1221536" y="2447836"/>
                </a:lnTo>
                <a:lnTo>
                  <a:pt x="1262964" y="2431313"/>
                </a:lnTo>
                <a:lnTo>
                  <a:pt x="1302639" y="2411565"/>
                </a:lnTo>
                <a:lnTo>
                  <a:pt x="1340396" y="2388768"/>
                </a:lnTo>
                <a:lnTo>
                  <a:pt x="1376057" y="2363063"/>
                </a:lnTo>
                <a:lnTo>
                  <a:pt x="1409484" y="2334628"/>
                </a:lnTo>
                <a:lnTo>
                  <a:pt x="1440484" y="2303615"/>
                </a:lnTo>
                <a:lnTo>
                  <a:pt x="1468932" y="2270188"/>
                </a:lnTo>
                <a:lnTo>
                  <a:pt x="1494624" y="2234527"/>
                </a:lnTo>
                <a:lnTo>
                  <a:pt x="1517434" y="2196769"/>
                </a:lnTo>
                <a:lnTo>
                  <a:pt x="1537182" y="2157095"/>
                </a:lnTo>
                <a:lnTo>
                  <a:pt x="1553692" y="2115667"/>
                </a:lnTo>
                <a:lnTo>
                  <a:pt x="1566824" y="2072640"/>
                </a:lnTo>
                <a:lnTo>
                  <a:pt x="1576412" y="2028190"/>
                </a:lnTo>
                <a:lnTo>
                  <a:pt x="1582280" y="1982457"/>
                </a:lnTo>
                <a:lnTo>
                  <a:pt x="1584274" y="1935632"/>
                </a:lnTo>
                <a:close/>
              </a:path>
              <a:path w="2058670" h="5345430">
                <a:moveTo>
                  <a:pt x="1642071" y="3295040"/>
                </a:moveTo>
                <a:lnTo>
                  <a:pt x="1640065" y="3247936"/>
                </a:lnTo>
                <a:lnTo>
                  <a:pt x="1634147" y="3201797"/>
                </a:lnTo>
                <a:lnTo>
                  <a:pt x="1624482" y="3156966"/>
                </a:lnTo>
                <a:lnTo>
                  <a:pt x="1611223" y="3113519"/>
                </a:lnTo>
                <a:lnTo>
                  <a:pt x="1594561" y="3071723"/>
                </a:lnTo>
                <a:lnTo>
                  <a:pt x="1574634" y="3031693"/>
                </a:lnTo>
                <a:lnTo>
                  <a:pt x="1551622" y="2993593"/>
                </a:lnTo>
                <a:lnTo>
                  <a:pt x="1525689" y="2957601"/>
                </a:lnTo>
                <a:lnTo>
                  <a:pt x="1496987" y="2923883"/>
                </a:lnTo>
                <a:lnTo>
                  <a:pt x="1479829" y="2906725"/>
                </a:lnTo>
                <a:lnTo>
                  <a:pt x="1479829" y="3295040"/>
                </a:lnTo>
                <a:lnTo>
                  <a:pt x="1477149" y="3340455"/>
                </a:lnTo>
                <a:lnTo>
                  <a:pt x="1468018" y="3385604"/>
                </a:lnTo>
                <a:lnTo>
                  <a:pt x="1452448" y="3430422"/>
                </a:lnTo>
                <a:lnTo>
                  <a:pt x="1430477" y="3474796"/>
                </a:lnTo>
                <a:lnTo>
                  <a:pt x="1402156" y="3518611"/>
                </a:lnTo>
                <a:lnTo>
                  <a:pt x="1396060" y="3523653"/>
                </a:lnTo>
                <a:lnTo>
                  <a:pt x="1389811" y="3523653"/>
                </a:lnTo>
                <a:lnTo>
                  <a:pt x="1387322" y="3522903"/>
                </a:lnTo>
                <a:lnTo>
                  <a:pt x="1379715" y="3517404"/>
                </a:lnTo>
                <a:lnTo>
                  <a:pt x="1378496" y="3509784"/>
                </a:lnTo>
                <a:lnTo>
                  <a:pt x="1382445" y="3504349"/>
                </a:lnTo>
                <a:lnTo>
                  <a:pt x="1409077" y="3463188"/>
                </a:lnTo>
                <a:lnTo>
                  <a:pt x="1421320" y="3438525"/>
                </a:lnTo>
                <a:lnTo>
                  <a:pt x="1429727" y="3421621"/>
                </a:lnTo>
                <a:lnTo>
                  <a:pt x="1444371" y="3379724"/>
                </a:lnTo>
                <a:lnTo>
                  <a:pt x="1452968" y="3337610"/>
                </a:lnTo>
                <a:lnTo>
                  <a:pt x="1455483" y="3295358"/>
                </a:lnTo>
                <a:lnTo>
                  <a:pt x="1450467" y="3244989"/>
                </a:lnTo>
                <a:lnTo>
                  <a:pt x="1436789" y="3198812"/>
                </a:lnTo>
                <a:lnTo>
                  <a:pt x="1419847" y="3166986"/>
                </a:lnTo>
                <a:lnTo>
                  <a:pt x="1414513" y="3156966"/>
                </a:lnTo>
                <a:lnTo>
                  <a:pt x="1383690" y="3119615"/>
                </a:lnTo>
                <a:lnTo>
                  <a:pt x="1378940" y="3114852"/>
                </a:lnTo>
                <a:lnTo>
                  <a:pt x="1378940" y="3107156"/>
                </a:lnTo>
                <a:lnTo>
                  <a:pt x="1388452" y="3097644"/>
                </a:lnTo>
                <a:lnTo>
                  <a:pt x="1396149" y="3097644"/>
                </a:lnTo>
                <a:lnTo>
                  <a:pt x="1434782" y="3143427"/>
                </a:lnTo>
                <a:lnTo>
                  <a:pt x="1459280" y="3189325"/>
                </a:lnTo>
                <a:lnTo>
                  <a:pt x="1474317" y="3239922"/>
                </a:lnTo>
                <a:lnTo>
                  <a:pt x="1479829" y="3295040"/>
                </a:lnTo>
                <a:lnTo>
                  <a:pt x="1479829" y="2906725"/>
                </a:lnTo>
                <a:lnTo>
                  <a:pt x="1465694" y="2892590"/>
                </a:lnTo>
                <a:lnTo>
                  <a:pt x="1431975" y="2863888"/>
                </a:lnTo>
                <a:lnTo>
                  <a:pt x="1395984" y="2837954"/>
                </a:lnTo>
                <a:lnTo>
                  <a:pt x="1366799" y="2820327"/>
                </a:lnTo>
                <a:lnTo>
                  <a:pt x="1366799" y="3306356"/>
                </a:lnTo>
                <a:lnTo>
                  <a:pt x="1363091" y="3338398"/>
                </a:lnTo>
                <a:lnTo>
                  <a:pt x="1338072" y="3402190"/>
                </a:lnTo>
                <a:lnTo>
                  <a:pt x="1314437" y="3436886"/>
                </a:lnTo>
                <a:lnTo>
                  <a:pt x="1310817" y="3438525"/>
                </a:lnTo>
                <a:lnTo>
                  <a:pt x="1304582" y="3438525"/>
                </a:lnTo>
                <a:lnTo>
                  <a:pt x="1301978" y="3437712"/>
                </a:lnTo>
                <a:lnTo>
                  <a:pt x="1294434" y="3431921"/>
                </a:lnTo>
                <a:lnTo>
                  <a:pt x="1293431" y="3424275"/>
                </a:lnTo>
                <a:lnTo>
                  <a:pt x="1297520" y="3418941"/>
                </a:lnTo>
                <a:lnTo>
                  <a:pt x="1316634" y="3390620"/>
                </a:lnTo>
                <a:lnTo>
                  <a:pt x="1330528" y="3362312"/>
                </a:lnTo>
                <a:lnTo>
                  <a:pt x="1339151" y="3334093"/>
                </a:lnTo>
                <a:lnTo>
                  <a:pt x="1342466" y="3306064"/>
                </a:lnTo>
                <a:lnTo>
                  <a:pt x="1339532" y="3277895"/>
                </a:lnTo>
                <a:lnTo>
                  <a:pt x="1330794" y="3248749"/>
                </a:lnTo>
                <a:lnTo>
                  <a:pt x="1316278" y="3218751"/>
                </a:lnTo>
                <a:lnTo>
                  <a:pt x="1296022" y="3188043"/>
                </a:lnTo>
                <a:lnTo>
                  <a:pt x="1292009" y="3182645"/>
                </a:lnTo>
                <a:lnTo>
                  <a:pt x="1293126" y="3175025"/>
                </a:lnTo>
                <a:lnTo>
                  <a:pt x="1303921" y="3166986"/>
                </a:lnTo>
                <a:lnTo>
                  <a:pt x="1311541" y="3168104"/>
                </a:lnTo>
                <a:lnTo>
                  <a:pt x="1315554" y="3173501"/>
                </a:lnTo>
                <a:lnTo>
                  <a:pt x="1337906" y="3207550"/>
                </a:lnTo>
                <a:lnTo>
                  <a:pt x="1353934" y="3241116"/>
                </a:lnTo>
                <a:lnTo>
                  <a:pt x="1363573" y="3274098"/>
                </a:lnTo>
                <a:lnTo>
                  <a:pt x="1366799" y="3306356"/>
                </a:lnTo>
                <a:lnTo>
                  <a:pt x="1366799" y="2820327"/>
                </a:lnTo>
                <a:lnTo>
                  <a:pt x="1317866" y="2795028"/>
                </a:lnTo>
                <a:lnTo>
                  <a:pt x="1276057" y="2778353"/>
                </a:lnTo>
                <a:lnTo>
                  <a:pt x="1232636" y="2765107"/>
                </a:lnTo>
                <a:lnTo>
                  <a:pt x="1187780" y="2755442"/>
                </a:lnTo>
                <a:lnTo>
                  <a:pt x="1176020" y="2753931"/>
                </a:lnTo>
                <a:lnTo>
                  <a:pt x="1176020" y="3577996"/>
                </a:lnTo>
                <a:lnTo>
                  <a:pt x="1175080" y="3581247"/>
                </a:lnTo>
                <a:lnTo>
                  <a:pt x="1173226" y="3584041"/>
                </a:lnTo>
                <a:lnTo>
                  <a:pt x="1170432" y="3586823"/>
                </a:lnTo>
                <a:lnTo>
                  <a:pt x="1168107" y="3588220"/>
                </a:lnTo>
                <a:lnTo>
                  <a:pt x="1162519" y="3588220"/>
                </a:lnTo>
                <a:lnTo>
                  <a:pt x="1159268" y="3587292"/>
                </a:lnTo>
                <a:lnTo>
                  <a:pt x="1156474" y="3585438"/>
                </a:lnTo>
                <a:lnTo>
                  <a:pt x="968108" y="3426358"/>
                </a:lnTo>
                <a:lnTo>
                  <a:pt x="793686" y="3426358"/>
                </a:lnTo>
                <a:lnTo>
                  <a:pt x="790892" y="3424961"/>
                </a:lnTo>
                <a:lnTo>
                  <a:pt x="788098" y="3422180"/>
                </a:lnTo>
                <a:lnTo>
                  <a:pt x="785304" y="3420313"/>
                </a:lnTo>
                <a:lnTo>
                  <a:pt x="783907" y="3417519"/>
                </a:lnTo>
                <a:lnTo>
                  <a:pt x="783907" y="3195193"/>
                </a:lnTo>
                <a:lnTo>
                  <a:pt x="785304" y="3191941"/>
                </a:lnTo>
                <a:lnTo>
                  <a:pt x="788098" y="3189147"/>
                </a:lnTo>
                <a:lnTo>
                  <a:pt x="790892" y="3187281"/>
                </a:lnTo>
                <a:lnTo>
                  <a:pt x="793686" y="3186353"/>
                </a:lnTo>
                <a:lnTo>
                  <a:pt x="968108" y="3186353"/>
                </a:lnTo>
                <a:lnTo>
                  <a:pt x="1156474" y="3024492"/>
                </a:lnTo>
                <a:lnTo>
                  <a:pt x="1158341" y="3021711"/>
                </a:lnTo>
                <a:lnTo>
                  <a:pt x="1161135" y="3020314"/>
                </a:lnTo>
                <a:lnTo>
                  <a:pt x="1166710" y="3020314"/>
                </a:lnTo>
                <a:lnTo>
                  <a:pt x="1168565" y="3021711"/>
                </a:lnTo>
                <a:lnTo>
                  <a:pt x="1170432" y="3024492"/>
                </a:lnTo>
                <a:lnTo>
                  <a:pt x="1173226" y="3027286"/>
                </a:lnTo>
                <a:lnTo>
                  <a:pt x="1174623" y="3029610"/>
                </a:lnTo>
                <a:lnTo>
                  <a:pt x="1176020" y="3577996"/>
                </a:lnTo>
                <a:lnTo>
                  <a:pt x="1176020" y="2753931"/>
                </a:lnTo>
                <a:lnTo>
                  <a:pt x="1141641" y="2749512"/>
                </a:lnTo>
                <a:lnTo>
                  <a:pt x="1094384" y="2747505"/>
                </a:lnTo>
                <a:lnTo>
                  <a:pt x="1047127" y="2749512"/>
                </a:lnTo>
                <a:lnTo>
                  <a:pt x="1000988" y="2755442"/>
                </a:lnTo>
                <a:lnTo>
                  <a:pt x="956132" y="2765107"/>
                </a:lnTo>
                <a:lnTo>
                  <a:pt x="912710" y="2778353"/>
                </a:lnTo>
                <a:lnTo>
                  <a:pt x="870902" y="2795028"/>
                </a:lnTo>
                <a:lnTo>
                  <a:pt x="830872" y="2814942"/>
                </a:lnTo>
                <a:lnTo>
                  <a:pt x="792784" y="2837954"/>
                </a:lnTo>
                <a:lnTo>
                  <a:pt x="756793" y="2863888"/>
                </a:lnTo>
                <a:lnTo>
                  <a:pt x="723074" y="2892590"/>
                </a:lnTo>
                <a:lnTo>
                  <a:pt x="691781" y="2923883"/>
                </a:lnTo>
                <a:lnTo>
                  <a:pt x="663079" y="2957601"/>
                </a:lnTo>
                <a:lnTo>
                  <a:pt x="637146" y="2993593"/>
                </a:lnTo>
                <a:lnTo>
                  <a:pt x="614133" y="3031693"/>
                </a:lnTo>
                <a:lnTo>
                  <a:pt x="594220" y="3071723"/>
                </a:lnTo>
                <a:lnTo>
                  <a:pt x="577545" y="3113519"/>
                </a:lnTo>
                <a:lnTo>
                  <a:pt x="564299" y="3156940"/>
                </a:lnTo>
                <a:lnTo>
                  <a:pt x="554621" y="3201797"/>
                </a:lnTo>
                <a:lnTo>
                  <a:pt x="548703" y="3247936"/>
                </a:lnTo>
                <a:lnTo>
                  <a:pt x="546696" y="3295040"/>
                </a:lnTo>
                <a:lnTo>
                  <a:pt x="546696" y="3295358"/>
                </a:lnTo>
                <a:lnTo>
                  <a:pt x="548703" y="3342449"/>
                </a:lnTo>
                <a:lnTo>
                  <a:pt x="554621" y="3388588"/>
                </a:lnTo>
                <a:lnTo>
                  <a:pt x="564299" y="3433457"/>
                </a:lnTo>
                <a:lnTo>
                  <a:pt x="577545" y="3476866"/>
                </a:lnTo>
                <a:lnTo>
                  <a:pt x="594194" y="3518611"/>
                </a:lnTo>
                <a:lnTo>
                  <a:pt x="614133" y="3558705"/>
                </a:lnTo>
                <a:lnTo>
                  <a:pt x="637146" y="3596792"/>
                </a:lnTo>
                <a:lnTo>
                  <a:pt x="663079" y="3632784"/>
                </a:lnTo>
                <a:lnTo>
                  <a:pt x="691781" y="3666515"/>
                </a:lnTo>
                <a:lnTo>
                  <a:pt x="723074" y="3697808"/>
                </a:lnTo>
                <a:lnTo>
                  <a:pt x="756793" y="3726497"/>
                </a:lnTo>
                <a:lnTo>
                  <a:pt x="792784" y="3752431"/>
                </a:lnTo>
                <a:lnTo>
                  <a:pt x="830872" y="3775443"/>
                </a:lnTo>
                <a:lnTo>
                  <a:pt x="870902" y="3795369"/>
                </a:lnTo>
                <a:lnTo>
                  <a:pt x="912710" y="3812032"/>
                </a:lnTo>
                <a:lnTo>
                  <a:pt x="956132" y="3825290"/>
                </a:lnTo>
                <a:lnTo>
                  <a:pt x="1000988" y="3834955"/>
                </a:lnTo>
                <a:lnTo>
                  <a:pt x="1047127" y="3840873"/>
                </a:lnTo>
                <a:lnTo>
                  <a:pt x="1094384" y="3842880"/>
                </a:lnTo>
                <a:lnTo>
                  <a:pt x="1141641" y="3840873"/>
                </a:lnTo>
                <a:lnTo>
                  <a:pt x="1187780" y="3834955"/>
                </a:lnTo>
                <a:lnTo>
                  <a:pt x="1232636" y="3825290"/>
                </a:lnTo>
                <a:lnTo>
                  <a:pt x="1276057" y="3812032"/>
                </a:lnTo>
                <a:lnTo>
                  <a:pt x="1317866" y="3795369"/>
                </a:lnTo>
                <a:lnTo>
                  <a:pt x="1357896" y="3775443"/>
                </a:lnTo>
                <a:lnTo>
                  <a:pt x="1395984" y="3752431"/>
                </a:lnTo>
                <a:lnTo>
                  <a:pt x="1431975" y="3726497"/>
                </a:lnTo>
                <a:lnTo>
                  <a:pt x="1465694" y="3697808"/>
                </a:lnTo>
                <a:lnTo>
                  <a:pt x="1496987" y="3666515"/>
                </a:lnTo>
                <a:lnTo>
                  <a:pt x="1525689" y="3632784"/>
                </a:lnTo>
                <a:lnTo>
                  <a:pt x="1551622" y="3596792"/>
                </a:lnTo>
                <a:lnTo>
                  <a:pt x="1574634" y="3558705"/>
                </a:lnTo>
                <a:lnTo>
                  <a:pt x="1592072" y="3523653"/>
                </a:lnTo>
                <a:lnTo>
                  <a:pt x="1611223" y="3476866"/>
                </a:lnTo>
                <a:lnTo>
                  <a:pt x="1624469" y="3433457"/>
                </a:lnTo>
                <a:lnTo>
                  <a:pt x="1634147" y="3388588"/>
                </a:lnTo>
                <a:lnTo>
                  <a:pt x="1640065" y="3342449"/>
                </a:lnTo>
                <a:lnTo>
                  <a:pt x="1642071" y="3295040"/>
                </a:lnTo>
                <a:close/>
              </a:path>
              <a:path w="2058670" h="5345430">
                <a:moveTo>
                  <a:pt x="1654035" y="4797666"/>
                </a:moveTo>
                <a:lnTo>
                  <a:pt x="1652028" y="4750422"/>
                </a:lnTo>
                <a:lnTo>
                  <a:pt x="1646110" y="4704296"/>
                </a:lnTo>
                <a:lnTo>
                  <a:pt x="1636445" y="4659439"/>
                </a:lnTo>
                <a:lnTo>
                  <a:pt x="1623199" y="4616043"/>
                </a:lnTo>
                <a:lnTo>
                  <a:pt x="1606537" y="4574248"/>
                </a:lnTo>
                <a:lnTo>
                  <a:pt x="1586611" y="4534230"/>
                </a:lnTo>
                <a:lnTo>
                  <a:pt x="1563611" y="4496143"/>
                </a:lnTo>
                <a:lnTo>
                  <a:pt x="1537677" y="4460164"/>
                </a:lnTo>
                <a:lnTo>
                  <a:pt x="1509001" y="4426445"/>
                </a:lnTo>
                <a:lnTo>
                  <a:pt x="1477708" y="4395165"/>
                </a:lnTo>
                <a:lnTo>
                  <a:pt x="1444002" y="4366476"/>
                </a:lnTo>
                <a:lnTo>
                  <a:pt x="1408023" y="4340555"/>
                </a:lnTo>
                <a:lnTo>
                  <a:pt x="1400441" y="4335983"/>
                </a:lnTo>
                <a:lnTo>
                  <a:pt x="1400441" y="5017630"/>
                </a:lnTo>
                <a:lnTo>
                  <a:pt x="1395044" y="5045392"/>
                </a:lnTo>
                <a:lnTo>
                  <a:pt x="1378839" y="5069789"/>
                </a:lnTo>
                <a:lnTo>
                  <a:pt x="1354429" y="5085994"/>
                </a:lnTo>
                <a:lnTo>
                  <a:pt x="1326680" y="5091404"/>
                </a:lnTo>
                <a:lnTo>
                  <a:pt x="1298917" y="5085994"/>
                </a:lnTo>
                <a:lnTo>
                  <a:pt x="1274521" y="5069789"/>
                </a:lnTo>
                <a:lnTo>
                  <a:pt x="1110234" y="4905527"/>
                </a:lnTo>
                <a:lnTo>
                  <a:pt x="938479" y="5077257"/>
                </a:lnTo>
                <a:lnTo>
                  <a:pt x="914082" y="5093462"/>
                </a:lnTo>
                <a:lnTo>
                  <a:pt x="886333" y="5098872"/>
                </a:lnTo>
                <a:lnTo>
                  <a:pt x="858570" y="5093462"/>
                </a:lnTo>
                <a:lnTo>
                  <a:pt x="834174" y="5077257"/>
                </a:lnTo>
                <a:lnTo>
                  <a:pt x="817956" y="5052847"/>
                </a:lnTo>
                <a:lnTo>
                  <a:pt x="812558" y="5025098"/>
                </a:lnTo>
                <a:lnTo>
                  <a:pt x="817956" y="4997335"/>
                </a:lnTo>
                <a:lnTo>
                  <a:pt x="834174" y="4972926"/>
                </a:lnTo>
                <a:lnTo>
                  <a:pt x="1005916" y="4801197"/>
                </a:lnTo>
                <a:lnTo>
                  <a:pt x="846010" y="4641304"/>
                </a:lnTo>
                <a:lnTo>
                  <a:pt x="829805" y="4616894"/>
                </a:lnTo>
                <a:lnTo>
                  <a:pt x="824407" y="4589132"/>
                </a:lnTo>
                <a:lnTo>
                  <a:pt x="829805" y="4561370"/>
                </a:lnTo>
                <a:lnTo>
                  <a:pt x="846010" y="4536973"/>
                </a:lnTo>
                <a:lnTo>
                  <a:pt x="870407" y="4520768"/>
                </a:lnTo>
                <a:lnTo>
                  <a:pt x="898169" y="4515358"/>
                </a:lnTo>
                <a:lnTo>
                  <a:pt x="925931" y="4520768"/>
                </a:lnTo>
                <a:lnTo>
                  <a:pt x="950341" y="4536973"/>
                </a:lnTo>
                <a:lnTo>
                  <a:pt x="1110234" y="4696866"/>
                </a:lnTo>
                <a:lnTo>
                  <a:pt x="1262659" y="4544428"/>
                </a:lnTo>
                <a:lnTo>
                  <a:pt x="1287068" y="4528223"/>
                </a:lnTo>
                <a:lnTo>
                  <a:pt x="1314831" y="4522825"/>
                </a:lnTo>
                <a:lnTo>
                  <a:pt x="1342593" y="4528223"/>
                </a:lnTo>
                <a:lnTo>
                  <a:pt x="1366989" y="4544428"/>
                </a:lnTo>
                <a:lnTo>
                  <a:pt x="1383207" y="4568850"/>
                </a:lnTo>
                <a:lnTo>
                  <a:pt x="1388605" y="4596612"/>
                </a:lnTo>
                <a:lnTo>
                  <a:pt x="1383207" y="4624375"/>
                </a:lnTo>
                <a:lnTo>
                  <a:pt x="1366989" y="4648771"/>
                </a:lnTo>
                <a:lnTo>
                  <a:pt x="1214564" y="4801197"/>
                </a:lnTo>
                <a:lnTo>
                  <a:pt x="1378839" y="4965471"/>
                </a:lnTo>
                <a:lnTo>
                  <a:pt x="1395044" y="4989868"/>
                </a:lnTo>
                <a:lnTo>
                  <a:pt x="1400441" y="5017630"/>
                </a:lnTo>
                <a:lnTo>
                  <a:pt x="1400441" y="4335983"/>
                </a:lnTo>
                <a:lnTo>
                  <a:pt x="1329918" y="4297629"/>
                </a:lnTo>
                <a:lnTo>
                  <a:pt x="1288122" y="4280967"/>
                </a:lnTo>
                <a:lnTo>
                  <a:pt x="1244714" y="4267720"/>
                </a:lnTo>
                <a:lnTo>
                  <a:pt x="1199870" y="4258056"/>
                </a:lnTo>
                <a:lnTo>
                  <a:pt x="1153744" y="4252138"/>
                </a:lnTo>
                <a:lnTo>
                  <a:pt x="1106500" y="4250131"/>
                </a:lnTo>
                <a:lnTo>
                  <a:pt x="1059256" y="4252138"/>
                </a:lnTo>
                <a:lnTo>
                  <a:pt x="1013129" y="4258056"/>
                </a:lnTo>
                <a:lnTo>
                  <a:pt x="968286" y="4267720"/>
                </a:lnTo>
                <a:lnTo>
                  <a:pt x="924877" y="4280967"/>
                </a:lnTo>
                <a:lnTo>
                  <a:pt x="883081" y="4297629"/>
                </a:lnTo>
                <a:lnTo>
                  <a:pt x="843064" y="4317543"/>
                </a:lnTo>
                <a:lnTo>
                  <a:pt x="804989" y="4340555"/>
                </a:lnTo>
                <a:lnTo>
                  <a:pt x="768997" y="4366476"/>
                </a:lnTo>
                <a:lnTo>
                  <a:pt x="735291" y="4395165"/>
                </a:lnTo>
                <a:lnTo>
                  <a:pt x="704011" y="4426445"/>
                </a:lnTo>
                <a:lnTo>
                  <a:pt x="675322" y="4460164"/>
                </a:lnTo>
                <a:lnTo>
                  <a:pt x="649389" y="4496143"/>
                </a:lnTo>
                <a:lnTo>
                  <a:pt x="626389" y="4534230"/>
                </a:lnTo>
                <a:lnTo>
                  <a:pt x="606475" y="4574248"/>
                </a:lnTo>
                <a:lnTo>
                  <a:pt x="589813" y="4616043"/>
                </a:lnTo>
                <a:lnTo>
                  <a:pt x="576554" y="4659439"/>
                </a:lnTo>
                <a:lnTo>
                  <a:pt x="566889" y="4704296"/>
                </a:lnTo>
                <a:lnTo>
                  <a:pt x="560971" y="4750422"/>
                </a:lnTo>
                <a:lnTo>
                  <a:pt x="558965" y="4797666"/>
                </a:lnTo>
                <a:lnTo>
                  <a:pt x="560971" y="4844910"/>
                </a:lnTo>
                <a:lnTo>
                  <a:pt x="566889" y="4891036"/>
                </a:lnTo>
                <a:lnTo>
                  <a:pt x="576554" y="4935880"/>
                </a:lnTo>
                <a:lnTo>
                  <a:pt x="589813" y="4979289"/>
                </a:lnTo>
                <a:lnTo>
                  <a:pt x="606475" y="5021072"/>
                </a:lnTo>
                <a:lnTo>
                  <a:pt x="626389" y="5061102"/>
                </a:lnTo>
                <a:lnTo>
                  <a:pt x="649389" y="5099177"/>
                </a:lnTo>
                <a:lnTo>
                  <a:pt x="675322" y="5135156"/>
                </a:lnTo>
                <a:lnTo>
                  <a:pt x="704011" y="5168874"/>
                </a:lnTo>
                <a:lnTo>
                  <a:pt x="735291" y="5200154"/>
                </a:lnTo>
                <a:lnTo>
                  <a:pt x="768997" y="5228844"/>
                </a:lnTo>
                <a:lnTo>
                  <a:pt x="804989" y="5254777"/>
                </a:lnTo>
                <a:lnTo>
                  <a:pt x="843064" y="5277777"/>
                </a:lnTo>
                <a:lnTo>
                  <a:pt x="883081" y="5297690"/>
                </a:lnTo>
                <a:lnTo>
                  <a:pt x="924877" y="5314353"/>
                </a:lnTo>
                <a:lnTo>
                  <a:pt x="968286" y="5327599"/>
                </a:lnTo>
                <a:lnTo>
                  <a:pt x="1013129" y="5337264"/>
                </a:lnTo>
                <a:lnTo>
                  <a:pt x="1059256" y="5343182"/>
                </a:lnTo>
                <a:lnTo>
                  <a:pt x="1106500" y="5345201"/>
                </a:lnTo>
                <a:lnTo>
                  <a:pt x="1153744" y="5343182"/>
                </a:lnTo>
                <a:lnTo>
                  <a:pt x="1199870" y="5337264"/>
                </a:lnTo>
                <a:lnTo>
                  <a:pt x="1244714" y="5327599"/>
                </a:lnTo>
                <a:lnTo>
                  <a:pt x="1288122" y="5314353"/>
                </a:lnTo>
                <a:lnTo>
                  <a:pt x="1329918" y="5297690"/>
                </a:lnTo>
                <a:lnTo>
                  <a:pt x="1369936" y="5277777"/>
                </a:lnTo>
                <a:lnTo>
                  <a:pt x="1408023" y="5254777"/>
                </a:lnTo>
                <a:lnTo>
                  <a:pt x="1444002" y="5228844"/>
                </a:lnTo>
                <a:lnTo>
                  <a:pt x="1477708" y="5200154"/>
                </a:lnTo>
                <a:lnTo>
                  <a:pt x="1509001" y="5168874"/>
                </a:lnTo>
                <a:lnTo>
                  <a:pt x="1537677" y="5135156"/>
                </a:lnTo>
                <a:lnTo>
                  <a:pt x="1563611" y="5099177"/>
                </a:lnTo>
                <a:lnTo>
                  <a:pt x="1568310" y="5091404"/>
                </a:lnTo>
                <a:lnTo>
                  <a:pt x="1586611" y="5061102"/>
                </a:lnTo>
                <a:lnTo>
                  <a:pt x="1606537" y="5021072"/>
                </a:lnTo>
                <a:lnTo>
                  <a:pt x="1623199" y="4979289"/>
                </a:lnTo>
                <a:lnTo>
                  <a:pt x="1636445" y="4935880"/>
                </a:lnTo>
                <a:lnTo>
                  <a:pt x="1646110" y="4891036"/>
                </a:lnTo>
                <a:lnTo>
                  <a:pt x="1652028" y="4844910"/>
                </a:lnTo>
                <a:lnTo>
                  <a:pt x="1654035" y="4797666"/>
                </a:lnTo>
                <a:close/>
              </a:path>
              <a:path w="2058670" h="5345430">
                <a:moveTo>
                  <a:pt x="1851037" y="475945"/>
                </a:moveTo>
                <a:lnTo>
                  <a:pt x="1833892" y="434136"/>
                </a:lnTo>
                <a:lnTo>
                  <a:pt x="1714500" y="314744"/>
                </a:lnTo>
                <a:lnTo>
                  <a:pt x="1672386" y="297319"/>
                </a:lnTo>
                <a:lnTo>
                  <a:pt x="1649984" y="301675"/>
                </a:lnTo>
                <a:lnTo>
                  <a:pt x="1630286" y="314744"/>
                </a:lnTo>
                <a:lnTo>
                  <a:pt x="1617218" y="334441"/>
                </a:lnTo>
                <a:lnTo>
                  <a:pt x="1612861" y="356844"/>
                </a:lnTo>
                <a:lnTo>
                  <a:pt x="1617218" y="379260"/>
                </a:lnTo>
                <a:lnTo>
                  <a:pt x="1630286" y="398957"/>
                </a:lnTo>
                <a:lnTo>
                  <a:pt x="1647736" y="416394"/>
                </a:lnTo>
                <a:lnTo>
                  <a:pt x="1374660" y="416394"/>
                </a:lnTo>
                <a:lnTo>
                  <a:pt x="1351495" y="421081"/>
                </a:lnTo>
                <a:lnTo>
                  <a:pt x="1332572" y="433844"/>
                </a:lnTo>
                <a:lnTo>
                  <a:pt x="1319796" y="452767"/>
                </a:lnTo>
                <a:lnTo>
                  <a:pt x="1315123" y="475945"/>
                </a:lnTo>
                <a:lnTo>
                  <a:pt x="1319796" y="499110"/>
                </a:lnTo>
                <a:lnTo>
                  <a:pt x="1332572" y="518045"/>
                </a:lnTo>
                <a:lnTo>
                  <a:pt x="1351495" y="530809"/>
                </a:lnTo>
                <a:lnTo>
                  <a:pt x="1374660" y="535495"/>
                </a:lnTo>
                <a:lnTo>
                  <a:pt x="1647736" y="535495"/>
                </a:lnTo>
                <a:lnTo>
                  <a:pt x="1630286" y="552919"/>
                </a:lnTo>
                <a:lnTo>
                  <a:pt x="1617218" y="572617"/>
                </a:lnTo>
                <a:lnTo>
                  <a:pt x="1612861" y="595033"/>
                </a:lnTo>
                <a:lnTo>
                  <a:pt x="1617218" y="617448"/>
                </a:lnTo>
                <a:lnTo>
                  <a:pt x="1630286" y="637133"/>
                </a:lnTo>
                <a:lnTo>
                  <a:pt x="1649984" y="650214"/>
                </a:lnTo>
                <a:lnTo>
                  <a:pt x="1672386" y="654570"/>
                </a:lnTo>
                <a:lnTo>
                  <a:pt x="1694802" y="650214"/>
                </a:lnTo>
                <a:lnTo>
                  <a:pt x="1834032" y="517588"/>
                </a:lnTo>
                <a:lnTo>
                  <a:pt x="1849856" y="487768"/>
                </a:lnTo>
                <a:lnTo>
                  <a:pt x="1851037" y="475945"/>
                </a:lnTo>
                <a:close/>
              </a:path>
              <a:path w="2058670" h="5345430">
                <a:moveTo>
                  <a:pt x="2058581" y="239090"/>
                </a:moveTo>
                <a:lnTo>
                  <a:pt x="2053717" y="190919"/>
                </a:lnTo>
                <a:lnTo>
                  <a:pt x="2039785" y="146037"/>
                </a:lnTo>
                <a:lnTo>
                  <a:pt x="2025167" y="119100"/>
                </a:lnTo>
                <a:lnTo>
                  <a:pt x="2017750" y="105422"/>
                </a:lnTo>
                <a:lnTo>
                  <a:pt x="1988553" y="70027"/>
                </a:lnTo>
                <a:lnTo>
                  <a:pt x="1953171" y="40830"/>
                </a:lnTo>
                <a:lnTo>
                  <a:pt x="1939493" y="33413"/>
                </a:lnTo>
                <a:lnTo>
                  <a:pt x="1939493" y="239090"/>
                </a:lnTo>
                <a:lnTo>
                  <a:pt x="1939493" y="713651"/>
                </a:lnTo>
                <a:lnTo>
                  <a:pt x="1930057" y="760361"/>
                </a:lnTo>
                <a:lnTo>
                  <a:pt x="1904339" y="798499"/>
                </a:lnTo>
                <a:lnTo>
                  <a:pt x="1866201" y="824217"/>
                </a:lnTo>
                <a:lnTo>
                  <a:pt x="1819490" y="833653"/>
                </a:lnTo>
                <a:lnTo>
                  <a:pt x="1344942" y="833653"/>
                </a:lnTo>
                <a:lnTo>
                  <a:pt x="1298232" y="824217"/>
                </a:lnTo>
                <a:lnTo>
                  <a:pt x="1260081" y="798499"/>
                </a:lnTo>
                <a:lnTo>
                  <a:pt x="1234363" y="760361"/>
                </a:lnTo>
                <a:lnTo>
                  <a:pt x="1224940" y="713651"/>
                </a:lnTo>
                <a:lnTo>
                  <a:pt x="1224940" y="239090"/>
                </a:lnTo>
                <a:lnTo>
                  <a:pt x="1234363" y="192392"/>
                </a:lnTo>
                <a:lnTo>
                  <a:pt x="1260081" y="154241"/>
                </a:lnTo>
                <a:lnTo>
                  <a:pt x="1298232" y="128524"/>
                </a:lnTo>
                <a:lnTo>
                  <a:pt x="1344942" y="119100"/>
                </a:lnTo>
                <a:lnTo>
                  <a:pt x="1819490" y="119100"/>
                </a:lnTo>
                <a:lnTo>
                  <a:pt x="1866201" y="128524"/>
                </a:lnTo>
                <a:lnTo>
                  <a:pt x="1904339" y="154241"/>
                </a:lnTo>
                <a:lnTo>
                  <a:pt x="1930057" y="192392"/>
                </a:lnTo>
                <a:lnTo>
                  <a:pt x="1939493" y="239090"/>
                </a:lnTo>
                <a:lnTo>
                  <a:pt x="1939493" y="33413"/>
                </a:lnTo>
                <a:lnTo>
                  <a:pt x="1912556" y="18796"/>
                </a:lnTo>
                <a:lnTo>
                  <a:pt x="1867674" y="4864"/>
                </a:lnTo>
                <a:lnTo>
                  <a:pt x="1819490" y="0"/>
                </a:lnTo>
                <a:lnTo>
                  <a:pt x="1344942" y="0"/>
                </a:lnTo>
                <a:lnTo>
                  <a:pt x="1296746" y="4864"/>
                </a:lnTo>
                <a:lnTo>
                  <a:pt x="1251864" y="18796"/>
                </a:lnTo>
                <a:lnTo>
                  <a:pt x="1211249" y="40830"/>
                </a:lnTo>
                <a:lnTo>
                  <a:pt x="1175867" y="70027"/>
                </a:lnTo>
                <a:lnTo>
                  <a:pt x="1146670" y="105422"/>
                </a:lnTo>
                <a:lnTo>
                  <a:pt x="1124635" y="146037"/>
                </a:lnTo>
                <a:lnTo>
                  <a:pt x="1110703" y="190919"/>
                </a:lnTo>
                <a:lnTo>
                  <a:pt x="1105839" y="239090"/>
                </a:lnTo>
                <a:lnTo>
                  <a:pt x="1105839" y="713651"/>
                </a:lnTo>
                <a:lnTo>
                  <a:pt x="1110703" y="761834"/>
                </a:lnTo>
                <a:lnTo>
                  <a:pt x="1124635" y="806716"/>
                </a:lnTo>
                <a:lnTo>
                  <a:pt x="1146670" y="847331"/>
                </a:lnTo>
                <a:lnTo>
                  <a:pt x="1175867" y="882713"/>
                </a:lnTo>
                <a:lnTo>
                  <a:pt x="1211249" y="911910"/>
                </a:lnTo>
                <a:lnTo>
                  <a:pt x="1251864" y="933958"/>
                </a:lnTo>
                <a:lnTo>
                  <a:pt x="1296746" y="947877"/>
                </a:lnTo>
                <a:lnTo>
                  <a:pt x="1344942" y="952741"/>
                </a:lnTo>
                <a:lnTo>
                  <a:pt x="1819490" y="952741"/>
                </a:lnTo>
                <a:lnTo>
                  <a:pt x="1867674" y="947877"/>
                </a:lnTo>
                <a:lnTo>
                  <a:pt x="1912556" y="933958"/>
                </a:lnTo>
                <a:lnTo>
                  <a:pt x="1953171" y="911910"/>
                </a:lnTo>
                <a:lnTo>
                  <a:pt x="1988553" y="882713"/>
                </a:lnTo>
                <a:lnTo>
                  <a:pt x="2017750" y="847331"/>
                </a:lnTo>
                <a:lnTo>
                  <a:pt x="2025167" y="833653"/>
                </a:lnTo>
                <a:lnTo>
                  <a:pt x="2039785" y="806716"/>
                </a:lnTo>
                <a:lnTo>
                  <a:pt x="2053717" y="761834"/>
                </a:lnTo>
                <a:lnTo>
                  <a:pt x="2058581" y="713651"/>
                </a:lnTo>
                <a:lnTo>
                  <a:pt x="2058581" y="239090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hlinkClick r:id="rId4" action="ppaction://hlinksldjump"/>
          </p:cNvPr>
          <p:cNvSpPr/>
          <p:nvPr/>
        </p:nvSpPr>
        <p:spPr>
          <a:xfrm>
            <a:off x="457246" y="8809028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141817" y="2778135"/>
            <a:ext cx="9241790" cy="47577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000" spc="34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T</a:t>
            </a:r>
            <a:r>
              <a:rPr sz="3000" spc="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o</a:t>
            </a:r>
            <a:r>
              <a:rPr sz="3000" spc="-31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m</a:t>
            </a:r>
            <a:r>
              <a:rPr sz="3000" spc="-5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b</a:t>
            </a:r>
            <a:r>
              <a:rPr sz="3000" spc="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o</a:t>
            </a:r>
            <a:r>
              <a:rPr sz="3000" spc="13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l</a:t>
            </a:r>
            <a:r>
              <a:rPr sz="3000" spc="-43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 </a:t>
            </a:r>
            <a:r>
              <a:rPr sz="3000" spc="1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N</a:t>
            </a:r>
            <a:r>
              <a:rPr sz="3000" spc="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a</a:t>
            </a:r>
            <a:r>
              <a:rPr sz="3000" spc="1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v</a:t>
            </a:r>
            <a:r>
              <a:rPr sz="3000" spc="3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i</a:t>
            </a:r>
            <a:r>
              <a:rPr sz="3000" spc="-7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g</a:t>
            </a:r>
            <a:r>
              <a:rPr sz="3000" spc="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a</a:t>
            </a:r>
            <a:r>
              <a:rPr sz="3000" spc="6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s</a:t>
            </a:r>
            <a:r>
              <a:rPr sz="3000" spc="10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i</a:t>
            </a:r>
            <a:r>
              <a:rPr sz="3000" spc="-43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 </a:t>
            </a:r>
            <a:r>
              <a:rPr sz="3000" spc="2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K</a:t>
            </a:r>
            <a:r>
              <a:rPr sz="3000" spc="-8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e</a:t>
            </a:r>
            <a:r>
              <a:rPr sz="3000" spc="-31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m</a:t>
            </a:r>
            <a:r>
              <a:rPr sz="3000" spc="-5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b</a:t>
            </a:r>
            <a:r>
              <a:rPr sz="3000" spc="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a</a:t>
            </a:r>
            <a:r>
              <a:rPr sz="3000" spc="5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l</a:t>
            </a:r>
            <a:r>
              <a:rPr sz="3000" spc="10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i</a:t>
            </a:r>
            <a:r>
              <a:rPr sz="3000" spc="-43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 </a:t>
            </a:r>
            <a:r>
              <a:rPr sz="3000" spc="-7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d</a:t>
            </a:r>
            <a:r>
              <a:rPr sz="3000" spc="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a</a:t>
            </a:r>
            <a:r>
              <a:rPr sz="3000" spc="-6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n</a:t>
            </a:r>
            <a:r>
              <a:rPr sz="3000" spc="-43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 </a:t>
            </a:r>
            <a:r>
              <a:rPr sz="3000" spc="-4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S</a:t>
            </a:r>
            <a:r>
              <a:rPr sz="3000" spc="-8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e</a:t>
            </a:r>
            <a:r>
              <a:rPr sz="3000" spc="5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l</a:t>
            </a:r>
            <a:r>
              <a:rPr sz="3000" spc="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a</a:t>
            </a:r>
            <a:r>
              <a:rPr sz="3000" spc="-13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n</a:t>
            </a:r>
            <a:r>
              <a:rPr sz="3000" spc="-10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ju</a:t>
            </a:r>
            <a:r>
              <a:rPr sz="3000" spc="29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t</a:t>
            </a:r>
            <a:r>
              <a:rPr sz="3000" spc="-13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n</a:t>
            </a:r>
            <a:r>
              <a:rPr sz="3000" spc="-2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y</a:t>
            </a:r>
            <a:r>
              <a:rPr sz="3000" spc="8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a</a:t>
            </a:r>
            <a:endParaRPr sz="3000" dirty="0">
              <a:latin typeface="Comic Sans MS" panose="030F0702030302020204" pitchFamily="66" charset="0"/>
              <a:ea typeface="Verdana" panose="020B0604030504040204" pitchFamily="34" charset="0"/>
              <a:cs typeface="Segoe UI Semibold" panose="020B0702040204020203" pitchFamily="34" charset="0"/>
            </a:endParaRPr>
          </a:p>
          <a:p>
            <a:pPr marL="12700" marR="1043305" indent="49530">
              <a:lnSpc>
                <a:spcPts val="11530"/>
              </a:lnSpc>
              <a:spcBef>
                <a:spcPts val="1585"/>
              </a:spcBef>
            </a:pPr>
            <a:r>
              <a:rPr sz="3000" spc="345" dirty="0" err="1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T</a:t>
            </a:r>
            <a:r>
              <a:rPr sz="3000" spc="5" dirty="0" err="1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o</a:t>
            </a:r>
            <a:r>
              <a:rPr sz="3000" spc="-315" dirty="0" err="1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m</a:t>
            </a:r>
            <a:r>
              <a:rPr sz="3000" spc="-55" dirty="0" err="1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b</a:t>
            </a:r>
            <a:r>
              <a:rPr sz="3000" spc="5" dirty="0" err="1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o</a:t>
            </a:r>
            <a:r>
              <a:rPr sz="3000" spc="130" dirty="0" err="1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l</a:t>
            </a:r>
            <a:r>
              <a:rPr sz="3000" spc="-43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 </a:t>
            </a:r>
            <a:r>
              <a:rPr lang="en-US" sz="3000" spc="2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H</a:t>
            </a:r>
            <a:r>
              <a:rPr sz="3000" spc="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o</a:t>
            </a:r>
            <a:r>
              <a:rPr sz="3000" spc="-31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m</a:t>
            </a:r>
            <a:r>
              <a:rPr sz="3000" spc="-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e</a:t>
            </a:r>
            <a:r>
              <a:rPr sz="3000" spc="-43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 </a:t>
            </a:r>
            <a:r>
              <a:rPr sz="3000" spc="-10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u</a:t>
            </a:r>
            <a:r>
              <a:rPr sz="3000" spc="-13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n</a:t>
            </a:r>
            <a:r>
              <a:rPr sz="3000" spc="29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t</a:t>
            </a:r>
            <a:r>
              <a:rPr sz="3000" spc="-10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u</a:t>
            </a:r>
            <a:r>
              <a:rPr sz="3000" spc="-3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k</a:t>
            </a:r>
            <a:r>
              <a:rPr sz="3000" spc="-43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 </a:t>
            </a:r>
            <a:r>
              <a:rPr sz="3000" spc="-11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k</a:t>
            </a:r>
            <a:r>
              <a:rPr sz="3000" spc="-8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e</a:t>
            </a:r>
            <a:r>
              <a:rPr sz="3000" spc="-31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m</a:t>
            </a:r>
            <a:r>
              <a:rPr sz="3000" spc="-5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b</a:t>
            </a:r>
            <a:r>
              <a:rPr sz="3000" spc="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a</a:t>
            </a:r>
            <a:r>
              <a:rPr sz="3000" spc="5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l</a:t>
            </a:r>
            <a:r>
              <a:rPr sz="3000" spc="10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i</a:t>
            </a:r>
            <a:r>
              <a:rPr sz="3000" spc="-43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 </a:t>
            </a:r>
            <a:r>
              <a:rPr sz="3000" spc="-110" dirty="0" err="1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k</a:t>
            </a:r>
            <a:r>
              <a:rPr sz="3000" spc="-5" dirty="0" err="1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e</a:t>
            </a:r>
            <a:r>
              <a:rPr sz="3000" spc="-43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 </a:t>
            </a:r>
            <a:r>
              <a:rPr sz="3000" spc="-31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m</a:t>
            </a:r>
            <a:r>
              <a:rPr sz="3000" spc="-8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e</a:t>
            </a:r>
            <a:r>
              <a:rPr sz="3000" spc="-13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n</a:t>
            </a:r>
            <a:r>
              <a:rPr sz="3000" spc="-2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u</a:t>
            </a:r>
            <a:r>
              <a:rPr lang="en-US" sz="3000" spc="-2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  </a:t>
            </a:r>
          </a:p>
          <a:p>
            <a:pPr marL="12700" marR="1043305" indent="49530">
              <a:lnSpc>
                <a:spcPts val="11530"/>
              </a:lnSpc>
              <a:spcBef>
                <a:spcPts val="1585"/>
              </a:spcBef>
            </a:pPr>
            <a:r>
              <a:rPr lang="en-US" sz="3000" spc="345" dirty="0" err="1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T</a:t>
            </a:r>
            <a:r>
              <a:rPr lang="en-US" sz="3000" spc="5" dirty="0" err="1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o</a:t>
            </a:r>
            <a:r>
              <a:rPr lang="en-US" sz="3000" spc="-315" dirty="0" err="1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m</a:t>
            </a:r>
            <a:r>
              <a:rPr lang="en-US" sz="3000" spc="-55" dirty="0" err="1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b</a:t>
            </a:r>
            <a:r>
              <a:rPr lang="en-US" sz="3000" spc="5" dirty="0" err="1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o</a:t>
            </a:r>
            <a:r>
              <a:rPr lang="en-US" sz="3000" spc="130" dirty="0" err="1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l</a:t>
            </a:r>
            <a:r>
              <a:rPr lang="en-US" sz="3000" spc="-43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 </a:t>
            </a:r>
            <a:r>
              <a:rPr lang="en-US" sz="3000" spc="-40" dirty="0" err="1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S</a:t>
            </a:r>
            <a:r>
              <a:rPr lang="en-US" sz="3000" spc="-105" dirty="0" err="1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u</a:t>
            </a:r>
            <a:r>
              <a:rPr lang="en-US" sz="3000" spc="5" dirty="0" err="1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a</a:t>
            </a:r>
            <a:r>
              <a:rPr lang="en-US" sz="3000" spc="80" dirty="0" err="1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ra</a:t>
            </a:r>
            <a:endParaRPr lang="en-US" sz="3000" dirty="0">
              <a:latin typeface="Comic Sans MS" panose="030F0702030302020204" pitchFamily="66" charset="0"/>
              <a:ea typeface="Verdana" panose="020B060403050404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00" dirty="0">
              <a:latin typeface="Comic Sans MS" panose="030F0702030302020204" pitchFamily="66" charset="0"/>
              <a:ea typeface="Verdana" panose="020B0604030504040204" pitchFamily="34" charset="0"/>
              <a:cs typeface="Segoe UI Semibold" panose="020B0702040204020203" pitchFamily="34" charset="0"/>
            </a:endParaRPr>
          </a:p>
          <a:p>
            <a:pPr marL="58419">
              <a:lnSpc>
                <a:spcPct val="100000"/>
              </a:lnSpc>
            </a:pPr>
            <a:r>
              <a:rPr sz="3000" spc="34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T</a:t>
            </a:r>
            <a:r>
              <a:rPr sz="3000" spc="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o</a:t>
            </a:r>
            <a:r>
              <a:rPr sz="3000" spc="-31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m</a:t>
            </a:r>
            <a:r>
              <a:rPr sz="3000" spc="-5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b</a:t>
            </a:r>
            <a:r>
              <a:rPr sz="3000" spc="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o</a:t>
            </a:r>
            <a:r>
              <a:rPr sz="3000" spc="13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l</a:t>
            </a:r>
            <a:r>
              <a:rPr sz="3000" spc="-43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 </a:t>
            </a:r>
            <a:r>
              <a:rPr sz="3000" spc="2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K</a:t>
            </a:r>
            <a:r>
              <a:rPr sz="3000" spc="-8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e</a:t>
            </a:r>
            <a:r>
              <a:rPr sz="3000" spc="5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l</a:t>
            </a:r>
            <a:r>
              <a:rPr sz="3000" spc="-10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u</a:t>
            </a:r>
            <a:r>
              <a:rPr sz="3000" spc="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a</a:t>
            </a:r>
            <a:r>
              <a:rPr sz="3000" spc="15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Segoe UI Semibold" panose="020B0702040204020203" pitchFamily="34" charset="0"/>
              </a:rPr>
              <a:t>r</a:t>
            </a:r>
            <a:endParaRPr sz="3000" dirty="0">
              <a:latin typeface="Comic Sans MS" panose="030F0702030302020204" pitchFamily="66" charset="0"/>
              <a:ea typeface="Verdana" panose="020B060403050404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68219" y="283824"/>
            <a:ext cx="6238859" cy="148589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787970" y="431733"/>
            <a:ext cx="499935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spc="330" dirty="0">
                <a:solidFill>
                  <a:srgbClr val="4E3C16"/>
                </a:solidFill>
                <a:latin typeface="Algerian" panose="04020705040A02060702" pitchFamily="82" charset="0"/>
                <a:cs typeface="Verdana"/>
              </a:rPr>
              <a:t>PETUNJUK</a:t>
            </a:r>
            <a:endParaRPr sz="7000" dirty="0">
              <a:latin typeface="Algerian" panose="04020705040A02060702" pitchFamily="82" charset="0"/>
              <a:cs typeface="Verdana"/>
            </a:endParaRPr>
          </a:p>
        </p:txBody>
      </p:sp>
      <p:sp>
        <p:nvSpPr>
          <p:cNvPr id="9" name="object 10">
            <a:hlinkClick r:id="rId4" action="ppaction://hlinksldjump"/>
            <a:extLst>
              <a:ext uri="{FF2B5EF4-FFF2-40B4-BE49-F238E27FC236}">
                <a16:creationId xmlns:a16="http://schemas.microsoft.com/office/drawing/2014/main" id="{ECF4C1B3-D126-8879-766A-9556902BFDB6}"/>
              </a:ext>
            </a:extLst>
          </p:cNvPr>
          <p:cNvSpPr/>
          <p:nvPr/>
        </p:nvSpPr>
        <p:spPr>
          <a:xfrm>
            <a:off x="15531510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0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89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0" y="119094"/>
                </a:lnTo>
                <a:lnTo>
                  <a:pt x="192384" y="128525"/>
                </a:lnTo>
                <a:lnTo>
                  <a:pt x="154242" y="154241"/>
                </a:lnTo>
                <a:lnTo>
                  <a:pt x="128525" y="192384"/>
                </a:lnTo>
                <a:lnTo>
                  <a:pt x="119094" y="239089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0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89"/>
                </a:lnTo>
                <a:lnTo>
                  <a:pt x="824219" y="192384"/>
                </a:lnTo>
                <a:lnTo>
                  <a:pt x="798501" y="154241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89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386184" y="654566"/>
                </a:moveTo>
                <a:lnTo>
                  <a:pt x="344079" y="637132"/>
                </a:lnTo>
                <a:lnTo>
                  <a:pt x="224548" y="517587"/>
                </a:lnTo>
                <a:lnTo>
                  <a:pt x="207549" y="475936"/>
                </a:lnTo>
                <a:lnTo>
                  <a:pt x="208727" y="464102"/>
                </a:lnTo>
                <a:lnTo>
                  <a:pt x="344079" y="314739"/>
                </a:lnTo>
                <a:lnTo>
                  <a:pt x="386184" y="297311"/>
                </a:lnTo>
                <a:lnTo>
                  <a:pt x="408596" y="301668"/>
                </a:lnTo>
                <a:lnTo>
                  <a:pt x="428289" y="314739"/>
                </a:lnTo>
                <a:lnTo>
                  <a:pt x="441364" y="334433"/>
                </a:lnTo>
                <a:lnTo>
                  <a:pt x="445723" y="356845"/>
                </a:lnTo>
                <a:lnTo>
                  <a:pt x="441364" y="379256"/>
                </a:lnTo>
                <a:lnTo>
                  <a:pt x="428289" y="398950"/>
                </a:lnTo>
                <a:lnTo>
                  <a:pt x="410854" y="416392"/>
                </a:lnTo>
                <a:lnTo>
                  <a:pt x="683914" y="416392"/>
                </a:lnTo>
                <a:lnTo>
                  <a:pt x="707086" y="421074"/>
                </a:lnTo>
                <a:lnTo>
                  <a:pt x="726016" y="433841"/>
                </a:lnTo>
                <a:lnTo>
                  <a:pt x="738783" y="452768"/>
                </a:lnTo>
                <a:lnTo>
                  <a:pt x="743465" y="475936"/>
                </a:lnTo>
                <a:lnTo>
                  <a:pt x="738783" y="499108"/>
                </a:lnTo>
                <a:lnTo>
                  <a:pt x="726016" y="518037"/>
                </a:lnTo>
                <a:lnTo>
                  <a:pt x="707086" y="530804"/>
                </a:lnTo>
                <a:lnTo>
                  <a:pt x="683914" y="535487"/>
                </a:lnTo>
                <a:lnTo>
                  <a:pt x="410854" y="535487"/>
                </a:lnTo>
                <a:lnTo>
                  <a:pt x="428289" y="552922"/>
                </a:lnTo>
                <a:lnTo>
                  <a:pt x="441364" y="572618"/>
                </a:lnTo>
                <a:lnTo>
                  <a:pt x="445723" y="595030"/>
                </a:lnTo>
                <a:lnTo>
                  <a:pt x="441364" y="617440"/>
                </a:lnTo>
                <a:lnTo>
                  <a:pt x="428289" y="637132"/>
                </a:lnTo>
                <a:lnTo>
                  <a:pt x="408596" y="650207"/>
                </a:lnTo>
                <a:lnTo>
                  <a:pt x="386184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>
            <a:hlinkClick r:id="rId6" action="ppaction://hlinksldjump"/>
            <a:extLst>
              <a:ext uri="{FF2B5EF4-FFF2-40B4-BE49-F238E27FC236}">
                <a16:creationId xmlns:a16="http://schemas.microsoft.com/office/drawing/2014/main" id="{24C26508-7E44-33C3-7254-55F513B007FA}"/>
              </a:ext>
            </a:extLst>
          </p:cNvPr>
          <p:cNvSpPr/>
          <p:nvPr/>
        </p:nvSpPr>
        <p:spPr>
          <a:xfrm>
            <a:off x="16784105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1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90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7" y="119094"/>
                </a:lnTo>
                <a:lnTo>
                  <a:pt x="192387" y="128525"/>
                </a:lnTo>
                <a:lnTo>
                  <a:pt x="154242" y="154242"/>
                </a:lnTo>
                <a:lnTo>
                  <a:pt x="128525" y="192387"/>
                </a:lnTo>
                <a:lnTo>
                  <a:pt x="119096" y="239090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1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90"/>
                </a:lnTo>
                <a:lnTo>
                  <a:pt x="824219" y="192384"/>
                </a:lnTo>
                <a:lnTo>
                  <a:pt x="798501" y="154242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90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566552" y="654566"/>
                </a:moveTo>
                <a:lnTo>
                  <a:pt x="544140" y="650207"/>
                </a:lnTo>
                <a:lnTo>
                  <a:pt x="524447" y="637132"/>
                </a:lnTo>
                <a:lnTo>
                  <a:pt x="511376" y="617440"/>
                </a:lnTo>
                <a:lnTo>
                  <a:pt x="507019" y="595030"/>
                </a:lnTo>
                <a:lnTo>
                  <a:pt x="511376" y="572618"/>
                </a:lnTo>
                <a:lnTo>
                  <a:pt x="524447" y="552922"/>
                </a:lnTo>
                <a:lnTo>
                  <a:pt x="541889" y="535487"/>
                </a:lnTo>
                <a:lnTo>
                  <a:pt x="268822" y="535487"/>
                </a:lnTo>
                <a:lnTo>
                  <a:pt x="245655" y="530804"/>
                </a:lnTo>
                <a:lnTo>
                  <a:pt x="226727" y="518037"/>
                </a:lnTo>
                <a:lnTo>
                  <a:pt x="213961" y="499108"/>
                </a:lnTo>
                <a:lnTo>
                  <a:pt x="209278" y="475936"/>
                </a:lnTo>
                <a:lnTo>
                  <a:pt x="213961" y="452768"/>
                </a:lnTo>
                <a:lnTo>
                  <a:pt x="226727" y="433841"/>
                </a:lnTo>
                <a:lnTo>
                  <a:pt x="245655" y="421075"/>
                </a:lnTo>
                <a:lnTo>
                  <a:pt x="268822" y="416392"/>
                </a:lnTo>
                <a:lnTo>
                  <a:pt x="541889" y="416392"/>
                </a:lnTo>
                <a:lnTo>
                  <a:pt x="524447" y="398950"/>
                </a:lnTo>
                <a:lnTo>
                  <a:pt x="511376" y="379256"/>
                </a:lnTo>
                <a:lnTo>
                  <a:pt x="507019" y="356845"/>
                </a:lnTo>
                <a:lnTo>
                  <a:pt x="511376" y="334433"/>
                </a:lnTo>
                <a:lnTo>
                  <a:pt x="524447" y="314739"/>
                </a:lnTo>
                <a:lnTo>
                  <a:pt x="544140" y="301668"/>
                </a:lnTo>
                <a:lnTo>
                  <a:pt x="566552" y="297311"/>
                </a:lnTo>
                <a:lnTo>
                  <a:pt x="588964" y="301668"/>
                </a:lnTo>
                <a:lnTo>
                  <a:pt x="728052" y="434134"/>
                </a:lnTo>
                <a:lnTo>
                  <a:pt x="745194" y="475936"/>
                </a:lnTo>
                <a:lnTo>
                  <a:pt x="744016" y="487771"/>
                </a:lnTo>
                <a:lnTo>
                  <a:pt x="608657" y="637132"/>
                </a:lnTo>
                <a:lnTo>
                  <a:pt x="588964" y="650207"/>
                </a:lnTo>
                <a:lnTo>
                  <a:pt x="566552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F5B9C020-C67A-04F4-5FB8-9E6D26C8AC08}"/>
              </a:ext>
            </a:extLst>
          </p:cNvPr>
          <p:cNvSpPr/>
          <p:nvPr/>
        </p:nvSpPr>
        <p:spPr>
          <a:xfrm>
            <a:off x="2150309" y="1889057"/>
            <a:ext cx="13595985" cy="7042150"/>
          </a:xfrm>
          <a:custGeom>
            <a:avLst/>
            <a:gdLst/>
            <a:ahLst/>
            <a:cxnLst/>
            <a:rect l="l" t="t" r="r" b="b"/>
            <a:pathLst>
              <a:path w="13595985" h="7042150">
                <a:moveTo>
                  <a:pt x="548716" y="0"/>
                </a:moveTo>
                <a:lnTo>
                  <a:pt x="13595983" y="0"/>
                </a:lnTo>
                <a:lnTo>
                  <a:pt x="13595983" y="6431922"/>
                </a:lnTo>
                <a:lnTo>
                  <a:pt x="548716" y="6431922"/>
                </a:lnTo>
                <a:lnTo>
                  <a:pt x="548716" y="0"/>
                </a:lnTo>
                <a:close/>
              </a:path>
              <a:path w="13595985" h="7042150">
                <a:moveTo>
                  <a:pt x="0" y="609660"/>
                </a:moveTo>
                <a:lnTo>
                  <a:pt x="13047266" y="609660"/>
                </a:lnTo>
                <a:lnTo>
                  <a:pt x="13047266" y="7041583"/>
                </a:lnTo>
                <a:lnTo>
                  <a:pt x="0" y="7041583"/>
                </a:lnTo>
                <a:lnTo>
                  <a:pt x="0" y="609660"/>
                </a:lnTo>
                <a:close/>
              </a:path>
            </a:pathLst>
          </a:custGeom>
          <a:ln w="91450">
            <a:solidFill>
              <a:srgbClr val="3C41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">
            <a:hlinkClick r:id="rId7" action="ppaction://hlinksldjump"/>
            <a:extLst>
              <a:ext uri="{FF2B5EF4-FFF2-40B4-BE49-F238E27FC236}">
                <a16:creationId xmlns:a16="http://schemas.microsoft.com/office/drawing/2014/main" id="{28E4F54E-A502-D947-86E4-686C64C370AF}"/>
              </a:ext>
            </a:extLst>
          </p:cNvPr>
          <p:cNvSpPr/>
          <p:nvPr/>
        </p:nvSpPr>
        <p:spPr>
          <a:xfrm>
            <a:off x="16726816" y="265223"/>
            <a:ext cx="1066800" cy="1066800"/>
          </a:xfrm>
          <a:custGeom>
            <a:avLst/>
            <a:gdLst/>
            <a:ahLst/>
            <a:cxnLst/>
            <a:rect l="l" t="t" r="r" b="b"/>
            <a:pathLst>
              <a:path w="1066800" h="1066800">
                <a:moveTo>
                  <a:pt x="533251" y="1066503"/>
                </a:moveTo>
                <a:lnTo>
                  <a:pt x="484714" y="1064324"/>
                </a:lnTo>
                <a:lnTo>
                  <a:pt x="437398" y="1057911"/>
                </a:lnTo>
                <a:lnTo>
                  <a:pt x="391491" y="1047455"/>
                </a:lnTo>
                <a:lnTo>
                  <a:pt x="347182" y="1033141"/>
                </a:lnTo>
                <a:lnTo>
                  <a:pt x="304658" y="1015160"/>
                </a:lnTo>
                <a:lnTo>
                  <a:pt x="264108" y="993699"/>
                </a:lnTo>
                <a:lnTo>
                  <a:pt x="225720" y="968946"/>
                </a:lnTo>
                <a:lnTo>
                  <a:pt x="189683" y="941089"/>
                </a:lnTo>
                <a:lnTo>
                  <a:pt x="156185" y="910318"/>
                </a:lnTo>
                <a:lnTo>
                  <a:pt x="125413" y="876819"/>
                </a:lnTo>
                <a:lnTo>
                  <a:pt x="97557" y="840782"/>
                </a:lnTo>
                <a:lnTo>
                  <a:pt x="72804" y="802394"/>
                </a:lnTo>
                <a:lnTo>
                  <a:pt x="51342" y="761844"/>
                </a:lnTo>
                <a:lnTo>
                  <a:pt x="33361" y="719320"/>
                </a:lnTo>
                <a:lnTo>
                  <a:pt x="19048" y="675011"/>
                </a:lnTo>
                <a:lnTo>
                  <a:pt x="8591" y="629104"/>
                </a:lnTo>
                <a:lnTo>
                  <a:pt x="2179" y="581788"/>
                </a:lnTo>
                <a:lnTo>
                  <a:pt x="0" y="533251"/>
                </a:lnTo>
                <a:lnTo>
                  <a:pt x="2179" y="484714"/>
                </a:lnTo>
                <a:lnTo>
                  <a:pt x="8591" y="437398"/>
                </a:lnTo>
                <a:lnTo>
                  <a:pt x="19048" y="391491"/>
                </a:lnTo>
                <a:lnTo>
                  <a:pt x="33361" y="347182"/>
                </a:lnTo>
                <a:lnTo>
                  <a:pt x="51342" y="304658"/>
                </a:lnTo>
                <a:lnTo>
                  <a:pt x="72804" y="264108"/>
                </a:lnTo>
                <a:lnTo>
                  <a:pt x="97557" y="225720"/>
                </a:lnTo>
                <a:lnTo>
                  <a:pt x="125413" y="189683"/>
                </a:lnTo>
                <a:lnTo>
                  <a:pt x="156185" y="156185"/>
                </a:lnTo>
                <a:lnTo>
                  <a:pt x="189683" y="125413"/>
                </a:lnTo>
                <a:lnTo>
                  <a:pt x="225720" y="97557"/>
                </a:lnTo>
                <a:lnTo>
                  <a:pt x="264108" y="72804"/>
                </a:lnTo>
                <a:lnTo>
                  <a:pt x="304658" y="51342"/>
                </a:lnTo>
                <a:lnTo>
                  <a:pt x="347182" y="33361"/>
                </a:lnTo>
                <a:lnTo>
                  <a:pt x="391491" y="19048"/>
                </a:lnTo>
                <a:lnTo>
                  <a:pt x="437398" y="8591"/>
                </a:lnTo>
                <a:lnTo>
                  <a:pt x="484714" y="2179"/>
                </a:lnTo>
                <a:lnTo>
                  <a:pt x="533251" y="0"/>
                </a:lnTo>
                <a:lnTo>
                  <a:pt x="581788" y="2179"/>
                </a:lnTo>
                <a:lnTo>
                  <a:pt x="629104" y="8591"/>
                </a:lnTo>
                <a:lnTo>
                  <a:pt x="675011" y="19048"/>
                </a:lnTo>
                <a:lnTo>
                  <a:pt x="719320" y="33361"/>
                </a:lnTo>
                <a:lnTo>
                  <a:pt x="761844" y="51342"/>
                </a:lnTo>
                <a:lnTo>
                  <a:pt x="802394" y="72804"/>
                </a:lnTo>
                <a:lnTo>
                  <a:pt x="840782" y="97557"/>
                </a:lnTo>
                <a:lnTo>
                  <a:pt x="876819" y="125413"/>
                </a:lnTo>
                <a:lnTo>
                  <a:pt x="910318" y="156185"/>
                </a:lnTo>
                <a:lnTo>
                  <a:pt x="941089" y="189683"/>
                </a:lnTo>
                <a:lnTo>
                  <a:pt x="968946" y="225720"/>
                </a:lnTo>
                <a:lnTo>
                  <a:pt x="989963" y="258315"/>
                </a:lnTo>
                <a:lnTo>
                  <a:pt x="330358" y="258315"/>
                </a:lnTo>
                <a:lnTo>
                  <a:pt x="303320" y="263576"/>
                </a:lnTo>
                <a:lnTo>
                  <a:pt x="279552" y="279359"/>
                </a:lnTo>
                <a:lnTo>
                  <a:pt x="263775" y="303129"/>
                </a:lnTo>
                <a:lnTo>
                  <a:pt x="258516" y="330163"/>
                </a:lnTo>
                <a:lnTo>
                  <a:pt x="263775" y="357197"/>
                </a:lnTo>
                <a:lnTo>
                  <a:pt x="279552" y="380967"/>
                </a:lnTo>
                <a:lnTo>
                  <a:pt x="435285" y="536690"/>
                </a:lnTo>
                <a:lnTo>
                  <a:pt x="268027" y="703939"/>
                </a:lnTo>
                <a:lnTo>
                  <a:pt x="252239" y="727710"/>
                </a:lnTo>
                <a:lnTo>
                  <a:pt x="246977" y="754748"/>
                </a:lnTo>
                <a:lnTo>
                  <a:pt x="252239" y="781785"/>
                </a:lnTo>
                <a:lnTo>
                  <a:pt x="268027" y="805557"/>
                </a:lnTo>
                <a:lnTo>
                  <a:pt x="291789" y="821339"/>
                </a:lnTo>
                <a:lnTo>
                  <a:pt x="318822" y="826600"/>
                </a:lnTo>
                <a:lnTo>
                  <a:pt x="978090" y="826600"/>
                </a:lnTo>
                <a:lnTo>
                  <a:pt x="968946" y="840782"/>
                </a:lnTo>
                <a:lnTo>
                  <a:pt x="941089" y="876819"/>
                </a:lnTo>
                <a:lnTo>
                  <a:pt x="910318" y="910318"/>
                </a:lnTo>
                <a:lnTo>
                  <a:pt x="876819" y="941089"/>
                </a:lnTo>
                <a:lnTo>
                  <a:pt x="840782" y="968946"/>
                </a:lnTo>
                <a:lnTo>
                  <a:pt x="802394" y="993699"/>
                </a:lnTo>
                <a:lnTo>
                  <a:pt x="761844" y="1015160"/>
                </a:lnTo>
                <a:lnTo>
                  <a:pt x="719320" y="1033141"/>
                </a:lnTo>
                <a:lnTo>
                  <a:pt x="675011" y="1047455"/>
                </a:lnTo>
                <a:lnTo>
                  <a:pt x="629104" y="1057911"/>
                </a:lnTo>
                <a:lnTo>
                  <a:pt x="581788" y="1064324"/>
                </a:lnTo>
                <a:lnTo>
                  <a:pt x="533251" y="1066503"/>
                </a:lnTo>
                <a:close/>
              </a:path>
              <a:path w="1066800" h="1066800">
                <a:moveTo>
                  <a:pt x="536884" y="435091"/>
                </a:moveTo>
                <a:lnTo>
                  <a:pt x="381170" y="279359"/>
                </a:lnTo>
                <a:lnTo>
                  <a:pt x="357397" y="263576"/>
                </a:lnTo>
                <a:lnTo>
                  <a:pt x="330358" y="258315"/>
                </a:lnTo>
                <a:lnTo>
                  <a:pt x="989963" y="258315"/>
                </a:lnTo>
                <a:lnTo>
                  <a:pt x="993699" y="264108"/>
                </a:lnTo>
                <a:lnTo>
                  <a:pt x="994480" y="265585"/>
                </a:lnTo>
                <a:lnTo>
                  <a:pt x="736143" y="265585"/>
                </a:lnTo>
                <a:lnTo>
                  <a:pt x="709102" y="270846"/>
                </a:lnTo>
                <a:lnTo>
                  <a:pt x="685332" y="286624"/>
                </a:lnTo>
                <a:lnTo>
                  <a:pt x="536884" y="435091"/>
                </a:lnTo>
                <a:close/>
              </a:path>
              <a:path w="1066800" h="1066800">
                <a:moveTo>
                  <a:pt x="982781" y="819325"/>
                </a:moveTo>
                <a:lnTo>
                  <a:pt x="747681" y="819325"/>
                </a:lnTo>
                <a:lnTo>
                  <a:pt x="774717" y="814064"/>
                </a:lnTo>
                <a:lnTo>
                  <a:pt x="798485" y="798282"/>
                </a:lnTo>
                <a:lnTo>
                  <a:pt x="814267" y="774513"/>
                </a:lnTo>
                <a:lnTo>
                  <a:pt x="819528" y="747475"/>
                </a:lnTo>
                <a:lnTo>
                  <a:pt x="814267" y="720441"/>
                </a:lnTo>
                <a:lnTo>
                  <a:pt x="798485" y="696682"/>
                </a:lnTo>
                <a:lnTo>
                  <a:pt x="638493" y="536690"/>
                </a:lnTo>
                <a:lnTo>
                  <a:pt x="786941" y="388242"/>
                </a:lnTo>
                <a:lnTo>
                  <a:pt x="802734" y="364480"/>
                </a:lnTo>
                <a:lnTo>
                  <a:pt x="807998" y="337444"/>
                </a:lnTo>
                <a:lnTo>
                  <a:pt x="802734" y="310402"/>
                </a:lnTo>
                <a:lnTo>
                  <a:pt x="786941" y="286624"/>
                </a:lnTo>
                <a:lnTo>
                  <a:pt x="763181" y="270843"/>
                </a:lnTo>
                <a:lnTo>
                  <a:pt x="736143" y="265585"/>
                </a:lnTo>
                <a:lnTo>
                  <a:pt x="994480" y="265585"/>
                </a:lnTo>
                <a:lnTo>
                  <a:pt x="1015160" y="304658"/>
                </a:lnTo>
                <a:lnTo>
                  <a:pt x="1033141" y="347182"/>
                </a:lnTo>
                <a:lnTo>
                  <a:pt x="1047455" y="391491"/>
                </a:lnTo>
                <a:lnTo>
                  <a:pt x="1057911" y="437398"/>
                </a:lnTo>
                <a:lnTo>
                  <a:pt x="1064324" y="484714"/>
                </a:lnTo>
                <a:lnTo>
                  <a:pt x="1066503" y="533251"/>
                </a:lnTo>
                <a:lnTo>
                  <a:pt x="1064324" y="581788"/>
                </a:lnTo>
                <a:lnTo>
                  <a:pt x="1057911" y="629104"/>
                </a:lnTo>
                <a:lnTo>
                  <a:pt x="1047455" y="675011"/>
                </a:lnTo>
                <a:lnTo>
                  <a:pt x="1033141" y="719320"/>
                </a:lnTo>
                <a:lnTo>
                  <a:pt x="1015160" y="761844"/>
                </a:lnTo>
                <a:lnTo>
                  <a:pt x="993699" y="802394"/>
                </a:lnTo>
                <a:lnTo>
                  <a:pt x="982781" y="819325"/>
                </a:lnTo>
                <a:close/>
              </a:path>
              <a:path w="1066800" h="1066800">
                <a:moveTo>
                  <a:pt x="978090" y="826600"/>
                </a:moveTo>
                <a:lnTo>
                  <a:pt x="318822" y="826600"/>
                </a:lnTo>
                <a:lnTo>
                  <a:pt x="345855" y="821339"/>
                </a:lnTo>
                <a:lnTo>
                  <a:pt x="369617" y="805557"/>
                </a:lnTo>
                <a:lnTo>
                  <a:pt x="536884" y="638299"/>
                </a:lnTo>
                <a:lnTo>
                  <a:pt x="696885" y="798282"/>
                </a:lnTo>
                <a:lnTo>
                  <a:pt x="720647" y="814064"/>
                </a:lnTo>
                <a:lnTo>
                  <a:pt x="747681" y="819325"/>
                </a:lnTo>
                <a:lnTo>
                  <a:pt x="982781" y="819325"/>
                </a:lnTo>
                <a:lnTo>
                  <a:pt x="978090" y="826600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23607" y="3341906"/>
            <a:ext cx="4410075" cy="2295525"/>
            <a:chOff x="1423607" y="3341906"/>
            <a:chExt cx="4410075" cy="2295525"/>
          </a:xfrm>
        </p:grpSpPr>
        <p:sp>
          <p:nvSpPr>
            <p:cNvPr id="3" name="object 3"/>
            <p:cNvSpPr/>
            <p:nvPr/>
          </p:nvSpPr>
          <p:spPr>
            <a:xfrm>
              <a:off x="1516900" y="3464517"/>
              <a:ext cx="4204335" cy="2070100"/>
            </a:xfrm>
            <a:custGeom>
              <a:avLst/>
              <a:gdLst/>
              <a:ahLst/>
              <a:cxnLst/>
              <a:rect l="l" t="t" r="r" b="b"/>
              <a:pathLst>
                <a:path w="4204335" h="2070100">
                  <a:moveTo>
                    <a:pt x="4203814" y="2069598"/>
                  </a:moveTo>
                  <a:lnTo>
                    <a:pt x="0" y="2069598"/>
                  </a:lnTo>
                  <a:lnTo>
                    <a:pt x="0" y="0"/>
                  </a:lnTo>
                  <a:lnTo>
                    <a:pt x="4203814" y="0"/>
                  </a:lnTo>
                  <a:lnTo>
                    <a:pt x="4203814" y="2069598"/>
                  </a:lnTo>
                  <a:close/>
                </a:path>
              </a:pathLst>
            </a:custGeom>
            <a:solidFill>
              <a:srgbClr val="8C61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38324" y="3356623"/>
              <a:ext cx="4380865" cy="2266315"/>
            </a:xfrm>
            <a:custGeom>
              <a:avLst/>
              <a:gdLst/>
              <a:ahLst/>
              <a:cxnLst/>
              <a:rect l="l" t="t" r="r" b="b"/>
              <a:pathLst>
                <a:path w="4380865" h="2266315">
                  <a:moveTo>
                    <a:pt x="176795" y="0"/>
                  </a:moveTo>
                  <a:lnTo>
                    <a:pt x="4380610" y="0"/>
                  </a:lnTo>
                  <a:lnTo>
                    <a:pt x="4380610" y="2069598"/>
                  </a:lnTo>
                  <a:lnTo>
                    <a:pt x="176795" y="2069598"/>
                  </a:lnTo>
                  <a:lnTo>
                    <a:pt x="176795" y="0"/>
                  </a:lnTo>
                  <a:close/>
                </a:path>
                <a:path w="4380865" h="2266315">
                  <a:moveTo>
                    <a:pt x="0" y="196170"/>
                  </a:moveTo>
                  <a:lnTo>
                    <a:pt x="4203814" y="196170"/>
                  </a:lnTo>
                  <a:lnTo>
                    <a:pt x="4203814" y="2265769"/>
                  </a:lnTo>
                  <a:lnTo>
                    <a:pt x="0" y="2265769"/>
                  </a:lnTo>
                  <a:lnTo>
                    <a:pt x="0" y="196170"/>
                  </a:lnTo>
                  <a:close/>
                </a:path>
              </a:pathLst>
            </a:custGeom>
            <a:ln w="29445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6774605" y="3339648"/>
            <a:ext cx="4410075" cy="2295525"/>
            <a:chOff x="6774605" y="3339648"/>
            <a:chExt cx="4410075" cy="2295525"/>
          </a:xfrm>
        </p:grpSpPr>
        <p:sp>
          <p:nvSpPr>
            <p:cNvPr id="6" name="object 6"/>
            <p:cNvSpPr/>
            <p:nvPr/>
          </p:nvSpPr>
          <p:spPr>
            <a:xfrm>
              <a:off x="6867898" y="3462258"/>
              <a:ext cx="4204335" cy="2070100"/>
            </a:xfrm>
            <a:custGeom>
              <a:avLst/>
              <a:gdLst/>
              <a:ahLst/>
              <a:cxnLst/>
              <a:rect l="l" t="t" r="r" b="b"/>
              <a:pathLst>
                <a:path w="4204334" h="2070100">
                  <a:moveTo>
                    <a:pt x="4203814" y="2069598"/>
                  </a:moveTo>
                  <a:lnTo>
                    <a:pt x="0" y="2069598"/>
                  </a:lnTo>
                  <a:lnTo>
                    <a:pt x="0" y="0"/>
                  </a:lnTo>
                  <a:lnTo>
                    <a:pt x="4203814" y="0"/>
                  </a:lnTo>
                  <a:lnTo>
                    <a:pt x="4203814" y="2069598"/>
                  </a:lnTo>
                  <a:close/>
                </a:path>
              </a:pathLst>
            </a:custGeom>
            <a:solidFill>
              <a:srgbClr val="8C61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789322" y="3354365"/>
              <a:ext cx="4380865" cy="2266315"/>
            </a:xfrm>
            <a:custGeom>
              <a:avLst/>
              <a:gdLst/>
              <a:ahLst/>
              <a:cxnLst/>
              <a:rect l="l" t="t" r="r" b="b"/>
              <a:pathLst>
                <a:path w="4380865" h="2266315">
                  <a:moveTo>
                    <a:pt x="176795" y="0"/>
                  </a:moveTo>
                  <a:lnTo>
                    <a:pt x="4380610" y="0"/>
                  </a:lnTo>
                  <a:lnTo>
                    <a:pt x="4380610" y="2069598"/>
                  </a:lnTo>
                  <a:lnTo>
                    <a:pt x="176795" y="2069598"/>
                  </a:lnTo>
                  <a:lnTo>
                    <a:pt x="176795" y="0"/>
                  </a:lnTo>
                  <a:close/>
                </a:path>
                <a:path w="4380865" h="2266315">
                  <a:moveTo>
                    <a:pt x="0" y="196170"/>
                  </a:moveTo>
                  <a:lnTo>
                    <a:pt x="4203814" y="196170"/>
                  </a:lnTo>
                  <a:lnTo>
                    <a:pt x="4203814" y="2265769"/>
                  </a:lnTo>
                  <a:lnTo>
                    <a:pt x="0" y="2265769"/>
                  </a:lnTo>
                  <a:lnTo>
                    <a:pt x="0" y="196170"/>
                  </a:lnTo>
                  <a:close/>
                </a:path>
              </a:pathLst>
            </a:custGeom>
            <a:ln w="29445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2129911" y="3339648"/>
            <a:ext cx="4410075" cy="2295525"/>
            <a:chOff x="12129911" y="3339648"/>
            <a:chExt cx="4410075" cy="2295525"/>
          </a:xfrm>
        </p:grpSpPr>
        <p:sp>
          <p:nvSpPr>
            <p:cNvPr id="9" name="object 9"/>
            <p:cNvSpPr/>
            <p:nvPr/>
          </p:nvSpPr>
          <p:spPr>
            <a:xfrm>
              <a:off x="12223204" y="3462258"/>
              <a:ext cx="4204335" cy="2070100"/>
            </a:xfrm>
            <a:custGeom>
              <a:avLst/>
              <a:gdLst/>
              <a:ahLst/>
              <a:cxnLst/>
              <a:rect l="l" t="t" r="r" b="b"/>
              <a:pathLst>
                <a:path w="4204334" h="2070100">
                  <a:moveTo>
                    <a:pt x="4203814" y="2069598"/>
                  </a:moveTo>
                  <a:lnTo>
                    <a:pt x="0" y="2069598"/>
                  </a:lnTo>
                  <a:lnTo>
                    <a:pt x="0" y="0"/>
                  </a:lnTo>
                  <a:lnTo>
                    <a:pt x="4203814" y="0"/>
                  </a:lnTo>
                  <a:lnTo>
                    <a:pt x="4203814" y="2069598"/>
                  </a:lnTo>
                  <a:close/>
                </a:path>
              </a:pathLst>
            </a:custGeom>
            <a:solidFill>
              <a:srgbClr val="8C61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144628" y="3354365"/>
              <a:ext cx="4380865" cy="2266315"/>
            </a:xfrm>
            <a:custGeom>
              <a:avLst/>
              <a:gdLst/>
              <a:ahLst/>
              <a:cxnLst/>
              <a:rect l="l" t="t" r="r" b="b"/>
              <a:pathLst>
                <a:path w="4380865" h="2266315">
                  <a:moveTo>
                    <a:pt x="176795" y="0"/>
                  </a:moveTo>
                  <a:lnTo>
                    <a:pt x="4380610" y="0"/>
                  </a:lnTo>
                  <a:lnTo>
                    <a:pt x="4380610" y="2069598"/>
                  </a:lnTo>
                  <a:lnTo>
                    <a:pt x="176795" y="2069598"/>
                  </a:lnTo>
                  <a:lnTo>
                    <a:pt x="176795" y="0"/>
                  </a:lnTo>
                  <a:close/>
                </a:path>
                <a:path w="4380865" h="2266315">
                  <a:moveTo>
                    <a:pt x="0" y="196170"/>
                  </a:moveTo>
                  <a:lnTo>
                    <a:pt x="4203814" y="196170"/>
                  </a:lnTo>
                  <a:lnTo>
                    <a:pt x="4203814" y="2265769"/>
                  </a:lnTo>
                  <a:lnTo>
                    <a:pt x="0" y="2265769"/>
                  </a:lnTo>
                  <a:lnTo>
                    <a:pt x="0" y="196170"/>
                  </a:lnTo>
                  <a:close/>
                </a:path>
              </a:pathLst>
            </a:custGeom>
            <a:ln w="29445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>
            <a:hlinkClick r:id="rId4" action="ppaction://hlinksldjump"/>
          </p:cNvPr>
          <p:cNvSpPr txBox="1"/>
          <p:nvPr/>
        </p:nvSpPr>
        <p:spPr>
          <a:xfrm>
            <a:off x="1615119" y="3552794"/>
            <a:ext cx="4027170" cy="1197251"/>
          </a:xfrm>
          <a:prstGeom prst="rect">
            <a:avLst/>
          </a:prstGeom>
          <a:solidFill>
            <a:srgbClr val="8C6148"/>
          </a:solidFill>
          <a:ln w="29433">
            <a:solidFill>
              <a:srgbClr val="3C412F"/>
            </a:solidFill>
          </a:ln>
        </p:spPr>
        <p:txBody>
          <a:bodyPr vert="horz" wrap="square" lIns="0" tIns="161925" rIns="0" bIns="0" rtlCol="0">
            <a:spAutoFit/>
          </a:bodyPr>
          <a:lstStyle/>
          <a:p>
            <a:pPr marL="638810" marR="779145" indent="-176530">
              <a:lnSpc>
                <a:spcPct val="115599"/>
              </a:lnSpc>
              <a:spcBef>
                <a:spcPts val="1275"/>
              </a:spcBef>
            </a:pPr>
            <a:r>
              <a:rPr sz="3000" spc="300" dirty="0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</a:t>
            </a:r>
            <a:r>
              <a:rPr sz="3000" spc="-90" dirty="0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</a:t>
            </a:r>
            <a:r>
              <a:rPr sz="3000" spc="-155" dirty="0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</a:t>
            </a:r>
            <a:r>
              <a:rPr sz="3000" spc="-85" dirty="0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</a:t>
            </a:r>
            <a:r>
              <a:rPr sz="3000" spc="-90" dirty="0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</a:t>
            </a:r>
            <a:r>
              <a:rPr sz="3000" spc="95" dirty="0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</a:t>
            </a:r>
            <a:r>
              <a:rPr sz="3000" spc="340" dirty="0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r>
              <a:rPr sz="3000" spc="40" dirty="0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sz="3000" spc="5" dirty="0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</a:t>
            </a:r>
            <a:r>
              <a:rPr sz="3000" spc="-50" dirty="0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  </a:t>
            </a:r>
            <a:r>
              <a:rPr sz="3000" spc="20" dirty="0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Reboisasi</a:t>
            </a:r>
            <a:endParaRPr sz="3000" dirty="0">
              <a:solidFill>
                <a:schemeClr val="bg1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sp>
        <p:nvSpPr>
          <p:cNvPr id="12" name="object 12">
            <a:hlinkClick r:id="rId5" action="ppaction://hlinksldjump"/>
          </p:cNvPr>
          <p:cNvSpPr txBox="1"/>
          <p:nvPr/>
        </p:nvSpPr>
        <p:spPr>
          <a:xfrm>
            <a:off x="6966118" y="3550535"/>
            <a:ext cx="4027170" cy="1201739"/>
          </a:xfrm>
          <a:prstGeom prst="rect">
            <a:avLst/>
          </a:prstGeom>
          <a:solidFill>
            <a:srgbClr val="8C6148"/>
          </a:solidFill>
          <a:ln w="29433">
            <a:solidFill>
              <a:srgbClr val="3C412F"/>
            </a:solidFill>
          </a:ln>
        </p:spPr>
        <p:txBody>
          <a:bodyPr vert="horz" wrap="square" lIns="0" tIns="166370" rIns="0" bIns="0" rtlCol="0">
            <a:spAutoFit/>
          </a:bodyPr>
          <a:lstStyle/>
          <a:p>
            <a:pPr marL="965200" marR="628650" indent="59055">
              <a:lnSpc>
                <a:spcPct val="115599"/>
              </a:lnSpc>
              <a:spcBef>
                <a:spcPts val="1310"/>
              </a:spcBef>
            </a:pPr>
            <a:r>
              <a:rPr sz="3000" spc="145" dirty="0">
                <a:solidFill>
                  <a:schemeClr val="bg1"/>
                </a:solidFill>
                <a:latin typeface="Comic Sans MS" panose="030F0702030302020204" pitchFamily="66" charset="0"/>
                <a:cs typeface="Verdana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Manfaat </a:t>
            </a:r>
            <a:r>
              <a:rPr sz="3000" spc="-1395" dirty="0">
                <a:solidFill>
                  <a:schemeClr val="bg1"/>
                </a:solidFill>
                <a:latin typeface="Comic Sans MS" panose="030F0702030302020204" pitchFamily="66" charset="0"/>
                <a:cs typeface="Verdana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3000" spc="10" dirty="0">
                <a:solidFill>
                  <a:schemeClr val="bg1"/>
                </a:solidFill>
                <a:latin typeface="Comic Sans MS" panose="030F0702030302020204" pitchFamily="66" charset="0"/>
                <a:cs typeface="Verdana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</a:t>
            </a:r>
            <a:r>
              <a:rPr sz="3000" spc="-90" dirty="0">
                <a:solidFill>
                  <a:schemeClr val="bg1"/>
                </a:solidFill>
                <a:latin typeface="Comic Sans MS" panose="030F0702030302020204" pitchFamily="66" charset="0"/>
                <a:cs typeface="Verdana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</a:t>
            </a:r>
            <a:r>
              <a:rPr sz="3000" spc="-65" dirty="0">
                <a:solidFill>
                  <a:schemeClr val="bg1"/>
                </a:solidFill>
                <a:latin typeface="Comic Sans MS" panose="030F0702030302020204" pitchFamily="66" charset="0"/>
                <a:cs typeface="Verdana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</a:t>
            </a:r>
            <a:r>
              <a:rPr sz="3000" spc="10" dirty="0">
                <a:solidFill>
                  <a:schemeClr val="bg1"/>
                </a:solidFill>
                <a:latin typeface="Comic Sans MS" panose="030F0702030302020204" pitchFamily="66" charset="0"/>
                <a:cs typeface="Verdana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</a:t>
            </a:r>
            <a:r>
              <a:rPr sz="3000" spc="40" dirty="0">
                <a:solidFill>
                  <a:schemeClr val="bg1"/>
                </a:solidFill>
                <a:latin typeface="Comic Sans MS" panose="030F0702030302020204" pitchFamily="66" charset="0"/>
                <a:cs typeface="Verdana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sz="3000" spc="75" dirty="0">
                <a:solidFill>
                  <a:schemeClr val="bg1"/>
                </a:solidFill>
                <a:latin typeface="Comic Sans MS" panose="030F0702030302020204" pitchFamily="66" charset="0"/>
                <a:cs typeface="Verdana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</a:t>
            </a:r>
            <a:r>
              <a:rPr sz="3000" spc="5" dirty="0">
                <a:solidFill>
                  <a:schemeClr val="bg1"/>
                </a:solidFill>
                <a:latin typeface="Comic Sans MS" panose="030F0702030302020204" pitchFamily="66" charset="0"/>
                <a:cs typeface="Verdana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</a:t>
            </a:r>
            <a:r>
              <a:rPr sz="3000" spc="75" dirty="0">
                <a:solidFill>
                  <a:schemeClr val="bg1"/>
                </a:solidFill>
                <a:latin typeface="Comic Sans MS" panose="030F0702030302020204" pitchFamily="66" charset="0"/>
                <a:cs typeface="Verdana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</a:t>
            </a:r>
            <a:r>
              <a:rPr sz="3000" spc="120" dirty="0">
                <a:solidFill>
                  <a:schemeClr val="bg1"/>
                </a:solidFill>
                <a:latin typeface="Comic Sans MS" panose="030F0702030302020204" pitchFamily="66" charset="0"/>
                <a:cs typeface="Verdana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endParaRPr sz="3000" dirty="0">
              <a:solidFill>
                <a:schemeClr val="bg1"/>
              </a:solidFill>
              <a:latin typeface="Comic Sans MS" panose="030F0702030302020204" pitchFamily="66" charset="0"/>
              <a:cs typeface="Verdana"/>
            </a:endParaRPr>
          </a:p>
        </p:txBody>
      </p:sp>
      <p:sp>
        <p:nvSpPr>
          <p:cNvPr id="13" name="object 13">
            <a:hlinkClick r:id="rId6" action="ppaction://hlinksldjump"/>
          </p:cNvPr>
          <p:cNvSpPr txBox="1"/>
          <p:nvPr/>
        </p:nvSpPr>
        <p:spPr>
          <a:xfrm>
            <a:off x="12321423" y="3550535"/>
            <a:ext cx="4027170" cy="1201739"/>
          </a:xfrm>
          <a:prstGeom prst="rect">
            <a:avLst/>
          </a:prstGeom>
          <a:solidFill>
            <a:srgbClr val="8C6148"/>
          </a:solidFill>
          <a:ln w="29433">
            <a:solidFill>
              <a:srgbClr val="3C412F"/>
            </a:solidFill>
          </a:ln>
        </p:spPr>
        <p:txBody>
          <a:bodyPr vert="horz" wrap="square" lIns="0" tIns="166370" rIns="0" bIns="0" rtlCol="0">
            <a:spAutoFit/>
          </a:bodyPr>
          <a:lstStyle/>
          <a:p>
            <a:pPr marL="702310" marR="892175" indent="267970">
              <a:lnSpc>
                <a:spcPct val="115599"/>
              </a:lnSpc>
              <a:spcBef>
                <a:spcPts val="1310"/>
              </a:spcBef>
            </a:pPr>
            <a:r>
              <a:rPr sz="3000" dirty="0">
                <a:solidFill>
                  <a:schemeClr val="bg1"/>
                </a:solidFill>
                <a:latin typeface="Comic Sans MS" panose="030F0702030302020204" pitchFamily="66" charset="0"/>
                <a:cs typeface="Verdana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Tujuan </a:t>
            </a:r>
            <a:r>
              <a:rPr sz="3000" spc="5" dirty="0">
                <a:solidFill>
                  <a:schemeClr val="bg1"/>
                </a:solidFill>
                <a:latin typeface="Comic Sans MS" panose="030F0702030302020204" pitchFamily="66" charset="0"/>
                <a:cs typeface="Verdana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3000" spc="10" dirty="0">
                <a:solidFill>
                  <a:schemeClr val="bg1"/>
                </a:solidFill>
                <a:latin typeface="Comic Sans MS" panose="030F0702030302020204" pitchFamily="66" charset="0"/>
                <a:cs typeface="Verdana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</a:t>
            </a:r>
            <a:r>
              <a:rPr sz="3000" spc="-90" dirty="0">
                <a:solidFill>
                  <a:schemeClr val="bg1"/>
                </a:solidFill>
                <a:latin typeface="Comic Sans MS" panose="030F0702030302020204" pitchFamily="66" charset="0"/>
                <a:cs typeface="Verdana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</a:t>
            </a:r>
            <a:r>
              <a:rPr sz="3000" spc="-65" dirty="0">
                <a:solidFill>
                  <a:schemeClr val="bg1"/>
                </a:solidFill>
                <a:latin typeface="Comic Sans MS" panose="030F0702030302020204" pitchFamily="66" charset="0"/>
                <a:cs typeface="Verdana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</a:t>
            </a:r>
            <a:r>
              <a:rPr sz="3000" spc="10" dirty="0">
                <a:solidFill>
                  <a:schemeClr val="bg1"/>
                </a:solidFill>
                <a:latin typeface="Comic Sans MS" panose="030F0702030302020204" pitchFamily="66" charset="0"/>
                <a:cs typeface="Verdana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</a:t>
            </a:r>
            <a:r>
              <a:rPr sz="3000" spc="40" dirty="0">
                <a:solidFill>
                  <a:schemeClr val="bg1"/>
                </a:solidFill>
                <a:latin typeface="Comic Sans MS" panose="030F0702030302020204" pitchFamily="66" charset="0"/>
                <a:cs typeface="Verdana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sz="3000" spc="75" dirty="0">
                <a:solidFill>
                  <a:schemeClr val="bg1"/>
                </a:solidFill>
                <a:latin typeface="Comic Sans MS" panose="030F0702030302020204" pitchFamily="66" charset="0"/>
                <a:cs typeface="Verdana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</a:t>
            </a:r>
            <a:r>
              <a:rPr sz="3000" spc="5" dirty="0">
                <a:solidFill>
                  <a:schemeClr val="bg1"/>
                </a:solidFill>
                <a:latin typeface="Comic Sans MS" panose="030F0702030302020204" pitchFamily="66" charset="0"/>
                <a:cs typeface="Verdana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</a:t>
            </a:r>
            <a:r>
              <a:rPr sz="3000" spc="75" dirty="0">
                <a:solidFill>
                  <a:schemeClr val="bg1"/>
                </a:solidFill>
                <a:latin typeface="Comic Sans MS" panose="030F0702030302020204" pitchFamily="66" charset="0"/>
                <a:cs typeface="Verdana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</a:t>
            </a:r>
            <a:r>
              <a:rPr sz="3000" spc="120" dirty="0">
                <a:solidFill>
                  <a:schemeClr val="bg1"/>
                </a:solidFill>
                <a:latin typeface="Comic Sans MS" panose="030F0702030302020204" pitchFamily="66" charset="0"/>
                <a:cs typeface="Verdana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endParaRPr sz="3000" dirty="0">
              <a:solidFill>
                <a:schemeClr val="bg1"/>
              </a:solidFill>
              <a:latin typeface="Comic Sans MS" panose="030F0702030302020204" pitchFamily="66" charset="0"/>
              <a:cs typeface="Verdana"/>
            </a:endParaRPr>
          </a:p>
        </p:txBody>
      </p:sp>
      <p:sp>
        <p:nvSpPr>
          <p:cNvPr id="14" name="object 14">
            <a:hlinkClick r:id="rId7" action="ppaction://hlinksldjump"/>
          </p:cNvPr>
          <p:cNvSpPr/>
          <p:nvPr/>
        </p:nvSpPr>
        <p:spPr>
          <a:xfrm>
            <a:off x="457246" y="8809028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258501" y="530010"/>
            <a:ext cx="6238859" cy="1485899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6563100" y="740868"/>
            <a:ext cx="362966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spc="595" dirty="0">
                <a:solidFill>
                  <a:srgbClr val="4E3C16"/>
                </a:solidFill>
                <a:latin typeface="Algerian" panose="04020705040A02060702" pitchFamily="82" charset="0"/>
                <a:cs typeface="Verdana"/>
              </a:rPr>
              <a:t>M</a:t>
            </a:r>
            <a:r>
              <a:rPr sz="7000" spc="50" dirty="0">
                <a:solidFill>
                  <a:srgbClr val="4E3C16"/>
                </a:solidFill>
                <a:latin typeface="Algerian" panose="04020705040A02060702" pitchFamily="82" charset="0"/>
                <a:cs typeface="Verdana"/>
              </a:rPr>
              <a:t>A</a:t>
            </a:r>
            <a:r>
              <a:rPr sz="7000" spc="700" dirty="0">
                <a:solidFill>
                  <a:srgbClr val="4E3C16"/>
                </a:solidFill>
                <a:latin typeface="Algerian" panose="04020705040A02060702" pitchFamily="82" charset="0"/>
                <a:cs typeface="Verdana"/>
              </a:rPr>
              <a:t>T</a:t>
            </a:r>
            <a:r>
              <a:rPr sz="7000" spc="130" dirty="0">
                <a:solidFill>
                  <a:srgbClr val="4E3C16"/>
                </a:solidFill>
                <a:latin typeface="Algerian" panose="04020705040A02060702" pitchFamily="82" charset="0"/>
                <a:cs typeface="Verdana"/>
              </a:rPr>
              <a:t>E</a:t>
            </a:r>
            <a:r>
              <a:rPr sz="7000" spc="25" dirty="0">
                <a:solidFill>
                  <a:srgbClr val="4E3C16"/>
                </a:solidFill>
                <a:latin typeface="Algerian" panose="04020705040A02060702" pitchFamily="82" charset="0"/>
                <a:cs typeface="Verdana"/>
              </a:rPr>
              <a:t>R</a:t>
            </a:r>
            <a:r>
              <a:rPr sz="7000" spc="-400" dirty="0">
                <a:solidFill>
                  <a:srgbClr val="4E3C16"/>
                </a:solidFill>
                <a:latin typeface="Algerian" panose="04020705040A02060702" pitchFamily="82" charset="0"/>
                <a:cs typeface="Verdana"/>
              </a:rPr>
              <a:t>I</a:t>
            </a:r>
            <a:endParaRPr sz="7000" dirty="0">
              <a:latin typeface="Algerian" panose="04020705040A02060702" pitchFamily="82" charset="0"/>
              <a:cs typeface="Verdana"/>
            </a:endParaRPr>
          </a:p>
        </p:txBody>
      </p:sp>
      <p:sp>
        <p:nvSpPr>
          <p:cNvPr id="15" name="object 10">
            <a:hlinkClick r:id="rId9" action="ppaction://hlinksldjump"/>
            <a:extLst>
              <a:ext uri="{FF2B5EF4-FFF2-40B4-BE49-F238E27FC236}">
                <a16:creationId xmlns:a16="http://schemas.microsoft.com/office/drawing/2014/main" id="{494C947B-363E-67E7-0BEC-BC1CC3419292}"/>
              </a:ext>
            </a:extLst>
          </p:cNvPr>
          <p:cNvSpPr/>
          <p:nvPr/>
        </p:nvSpPr>
        <p:spPr>
          <a:xfrm>
            <a:off x="15531510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0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89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0" y="119094"/>
                </a:lnTo>
                <a:lnTo>
                  <a:pt x="192384" y="128525"/>
                </a:lnTo>
                <a:lnTo>
                  <a:pt x="154242" y="154241"/>
                </a:lnTo>
                <a:lnTo>
                  <a:pt x="128525" y="192384"/>
                </a:lnTo>
                <a:lnTo>
                  <a:pt x="119094" y="239089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0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89"/>
                </a:lnTo>
                <a:lnTo>
                  <a:pt x="824219" y="192384"/>
                </a:lnTo>
                <a:lnTo>
                  <a:pt x="798501" y="154241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89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386184" y="654566"/>
                </a:moveTo>
                <a:lnTo>
                  <a:pt x="344079" y="637132"/>
                </a:lnTo>
                <a:lnTo>
                  <a:pt x="224548" y="517587"/>
                </a:lnTo>
                <a:lnTo>
                  <a:pt x="207549" y="475936"/>
                </a:lnTo>
                <a:lnTo>
                  <a:pt x="208727" y="464102"/>
                </a:lnTo>
                <a:lnTo>
                  <a:pt x="344079" y="314739"/>
                </a:lnTo>
                <a:lnTo>
                  <a:pt x="386184" y="297311"/>
                </a:lnTo>
                <a:lnTo>
                  <a:pt x="408596" y="301668"/>
                </a:lnTo>
                <a:lnTo>
                  <a:pt x="428289" y="314739"/>
                </a:lnTo>
                <a:lnTo>
                  <a:pt x="441364" y="334433"/>
                </a:lnTo>
                <a:lnTo>
                  <a:pt x="445723" y="356845"/>
                </a:lnTo>
                <a:lnTo>
                  <a:pt x="441364" y="379256"/>
                </a:lnTo>
                <a:lnTo>
                  <a:pt x="428289" y="398950"/>
                </a:lnTo>
                <a:lnTo>
                  <a:pt x="410854" y="416392"/>
                </a:lnTo>
                <a:lnTo>
                  <a:pt x="683914" y="416392"/>
                </a:lnTo>
                <a:lnTo>
                  <a:pt x="707086" y="421074"/>
                </a:lnTo>
                <a:lnTo>
                  <a:pt x="726016" y="433841"/>
                </a:lnTo>
                <a:lnTo>
                  <a:pt x="738783" y="452768"/>
                </a:lnTo>
                <a:lnTo>
                  <a:pt x="743465" y="475936"/>
                </a:lnTo>
                <a:lnTo>
                  <a:pt x="738783" y="499108"/>
                </a:lnTo>
                <a:lnTo>
                  <a:pt x="726016" y="518037"/>
                </a:lnTo>
                <a:lnTo>
                  <a:pt x="707086" y="530804"/>
                </a:lnTo>
                <a:lnTo>
                  <a:pt x="683914" y="535487"/>
                </a:lnTo>
                <a:lnTo>
                  <a:pt x="410854" y="535487"/>
                </a:lnTo>
                <a:lnTo>
                  <a:pt x="428289" y="552922"/>
                </a:lnTo>
                <a:lnTo>
                  <a:pt x="441364" y="572618"/>
                </a:lnTo>
                <a:lnTo>
                  <a:pt x="445723" y="595030"/>
                </a:lnTo>
                <a:lnTo>
                  <a:pt x="441364" y="617440"/>
                </a:lnTo>
                <a:lnTo>
                  <a:pt x="428289" y="637132"/>
                </a:lnTo>
                <a:lnTo>
                  <a:pt x="408596" y="650207"/>
                </a:lnTo>
                <a:lnTo>
                  <a:pt x="386184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7">
            <a:hlinkClick r:id="rId4" action="ppaction://hlinksldjump"/>
            <a:extLst>
              <a:ext uri="{FF2B5EF4-FFF2-40B4-BE49-F238E27FC236}">
                <a16:creationId xmlns:a16="http://schemas.microsoft.com/office/drawing/2014/main" id="{B858A723-44A9-72A0-E224-956E4CD2D648}"/>
              </a:ext>
            </a:extLst>
          </p:cNvPr>
          <p:cNvSpPr/>
          <p:nvPr/>
        </p:nvSpPr>
        <p:spPr>
          <a:xfrm>
            <a:off x="16784105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1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90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7" y="119094"/>
                </a:lnTo>
                <a:lnTo>
                  <a:pt x="192387" y="128525"/>
                </a:lnTo>
                <a:lnTo>
                  <a:pt x="154242" y="154242"/>
                </a:lnTo>
                <a:lnTo>
                  <a:pt x="128525" y="192387"/>
                </a:lnTo>
                <a:lnTo>
                  <a:pt x="119096" y="239090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1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90"/>
                </a:lnTo>
                <a:lnTo>
                  <a:pt x="824219" y="192384"/>
                </a:lnTo>
                <a:lnTo>
                  <a:pt x="798501" y="154242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90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566552" y="654566"/>
                </a:moveTo>
                <a:lnTo>
                  <a:pt x="544140" y="650207"/>
                </a:lnTo>
                <a:lnTo>
                  <a:pt x="524447" y="637132"/>
                </a:lnTo>
                <a:lnTo>
                  <a:pt x="511376" y="617440"/>
                </a:lnTo>
                <a:lnTo>
                  <a:pt x="507019" y="595030"/>
                </a:lnTo>
                <a:lnTo>
                  <a:pt x="511376" y="572618"/>
                </a:lnTo>
                <a:lnTo>
                  <a:pt x="524447" y="552922"/>
                </a:lnTo>
                <a:lnTo>
                  <a:pt x="541889" y="535487"/>
                </a:lnTo>
                <a:lnTo>
                  <a:pt x="268822" y="535487"/>
                </a:lnTo>
                <a:lnTo>
                  <a:pt x="245655" y="530804"/>
                </a:lnTo>
                <a:lnTo>
                  <a:pt x="226727" y="518037"/>
                </a:lnTo>
                <a:lnTo>
                  <a:pt x="213961" y="499108"/>
                </a:lnTo>
                <a:lnTo>
                  <a:pt x="209278" y="475936"/>
                </a:lnTo>
                <a:lnTo>
                  <a:pt x="213961" y="452768"/>
                </a:lnTo>
                <a:lnTo>
                  <a:pt x="226727" y="433841"/>
                </a:lnTo>
                <a:lnTo>
                  <a:pt x="245655" y="421075"/>
                </a:lnTo>
                <a:lnTo>
                  <a:pt x="268822" y="416392"/>
                </a:lnTo>
                <a:lnTo>
                  <a:pt x="541889" y="416392"/>
                </a:lnTo>
                <a:lnTo>
                  <a:pt x="524447" y="398950"/>
                </a:lnTo>
                <a:lnTo>
                  <a:pt x="511376" y="379256"/>
                </a:lnTo>
                <a:lnTo>
                  <a:pt x="507019" y="356845"/>
                </a:lnTo>
                <a:lnTo>
                  <a:pt x="511376" y="334433"/>
                </a:lnTo>
                <a:lnTo>
                  <a:pt x="524447" y="314739"/>
                </a:lnTo>
                <a:lnTo>
                  <a:pt x="544140" y="301668"/>
                </a:lnTo>
                <a:lnTo>
                  <a:pt x="566552" y="297311"/>
                </a:lnTo>
                <a:lnTo>
                  <a:pt x="588964" y="301668"/>
                </a:lnTo>
                <a:lnTo>
                  <a:pt x="728052" y="434134"/>
                </a:lnTo>
                <a:lnTo>
                  <a:pt x="745194" y="475936"/>
                </a:lnTo>
                <a:lnTo>
                  <a:pt x="744016" y="487771"/>
                </a:lnTo>
                <a:lnTo>
                  <a:pt x="608657" y="637132"/>
                </a:lnTo>
                <a:lnTo>
                  <a:pt x="588964" y="650207"/>
                </a:lnTo>
                <a:lnTo>
                  <a:pt x="566552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04389" y="2898461"/>
            <a:ext cx="12177395" cy="6928975"/>
            <a:chOff x="3196532" y="2909968"/>
            <a:chExt cx="12177395" cy="6928975"/>
          </a:xfrm>
        </p:grpSpPr>
        <p:pic>
          <p:nvPicPr>
            <p:cNvPr id="3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86400" y="8677655"/>
              <a:ext cx="7315199" cy="116128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14949" y="3210362"/>
              <a:ext cx="11685905" cy="5762625"/>
            </a:xfrm>
            <a:custGeom>
              <a:avLst/>
              <a:gdLst/>
              <a:ahLst/>
              <a:cxnLst/>
              <a:rect l="l" t="t" r="r" b="b"/>
              <a:pathLst>
                <a:path w="11685905" h="5762625">
                  <a:moveTo>
                    <a:pt x="11685335" y="5762098"/>
                  </a:moveTo>
                  <a:lnTo>
                    <a:pt x="0" y="5762098"/>
                  </a:lnTo>
                  <a:lnTo>
                    <a:pt x="0" y="0"/>
                  </a:lnTo>
                  <a:lnTo>
                    <a:pt x="11685335" y="0"/>
                  </a:lnTo>
                  <a:lnTo>
                    <a:pt x="11685335" y="5762098"/>
                  </a:lnTo>
                  <a:close/>
                </a:path>
              </a:pathLst>
            </a:custGeom>
            <a:solidFill>
              <a:srgbClr val="8C6148">
                <a:alpha val="8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96532" y="2909968"/>
              <a:ext cx="12177395" cy="6308725"/>
            </a:xfrm>
            <a:custGeom>
              <a:avLst/>
              <a:gdLst/>
              <a:ahLst/>
              <a:cxnLst/>
              <a:rect l="l" t="t" r="r" b="b"/>
              <a:pathLst>
                <a:path w="12177394" h="6308725">
                  <a:moveTo>
                    <a:pt x="491439" y="0"/>
                  </a:moveTo>
                  <a:lnTo>
                    <a:pt x="12176774" y="0"/>
                  </a:lnTo>
                  <a:lnTo>
                    <a:pt x="12176774" y="5762098"/>
                  </a:lnTo>
                  <a:lnTo>
                    <a:pt x="491439" y="5762098"/>
                  </a:lnTo>
                  <a:lnTo>
                    <a:pt x="491439" y="0"/>
                  </a:lnTo>
                  <a:close/>
                </a:path>
                <a:path w="12177394" h="6308725">
                  <a:moveTo>
                    <a:pt x="0" y="546170"/>
                  </a:moveTo>
                  <a:lnTo>
                    <a:pt x="11685335" y="546170"/>
                  </a:lnTo>
                  <a:lnTo>
                    <a:pt x="11685335" y="6308269"/>
                  </a:lnTo>
                  <a:lnTo>
                    <a:pt x="0" y="6308269"/>
                  </a:lnTo>
                  <a:lnTo>
                    <a:pt x="0" y="546170"/>
                  </a:lnTo>
                  <a:close/>
                </a:path>
              </a:pathLst>
            </a:custGeom>
            <a:ln w="81916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766045" y="3567846"/>
            <a:ext cx="9685020" cy="4136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sz="2600" spc="3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Dalam</a:t>
            </a:r>
            <a:r>
              <a:rPr sz="2600" spc="4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kamus</a:t>
            </a:r>
            <a:r>
              <a:rPr sz="2600" spc="-2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8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besar</a:t>
            </a:r>
            <a:r>
              <a:rPr sz="2600" spc="-7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8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bahasa</a:t>
            </a:r>
            <a:r>
              <a:rPr sz="2600" spc="-7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3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indonesia</a:t>
            </a:r>
            <a:r>
              <a:rPr sz="2600" spc="-3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14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atau</a:t>
            </a:r>
            <a:r>
              <a:rPr sz="2600" spc="-11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39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KBBI </a:t>
            </a:r>
            <a:r>
              <a:rPr sz="2600" spc="-2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reboisasi </a:t>
            </a:r>
            <a:r>
              <a:rPr sz="2600" spc="-2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6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merupakan</a:t>
            </a:r>
            <a:r>
              <a:rPr sz="2600" spc="-6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4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upaya</a:t>
            </a:r>
            <a:r>
              <a:rPr sz="2600" spc="-4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9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penanaman</a:t>
            </a:r>
            <a:r>
              <a:rPr sz="2600" spc="-9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kembali</a:t>
            </a:r>
            <a:r>
              <a:rPr sz="2600" spc="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0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hutan</a:t>
            </a:r>
            <a:r>
              <a:rPr sz="2600" spc="-1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1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yang</a:t>
            </a:r>
            <a:r>
              <a:rPr sz="2600" spc="1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5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ditebang, </a:t>
            </a:r>
            <a:r>
              <a:rPr sz="2600" spc="-4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9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tandus</a:t>
            </a:r>
            <a:r>
              <a:rPr sz="2600" spc="6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14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atau</a:t>
            </a:r>
            <a:r>
              <a:rPr sz="2600" spc="7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gundul</a:t>
            </a:r>
            <a:endParaRPr sz="26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0000"/>
              </a:lnSpc>
              <a:spcBef>
                <a:spcPts val="50"/>
              </a:spcBef>
              <a:buFont typeface="Arial" panose="020B0604020202020204" pitchFamily="34" charset="0"/>
              <a:buChar char="•"/>
            </a:pPr>
            <a:endParaRPr sz="26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marL="355600" marR="5080" indent="-342900" algn="just">
              <a:lnSpc>
                <a:spcPct val="116700"/>
              </a:lnSpc>
              <a:buFont typeface="Arial" panose="020B0604020202020204" pitchFamily="34" charset="0"/>
              <a:buChar char="•"/>
            </a:pPr>
            <a:r>
              <a:rPr sz="2600" spc="3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Dalam</a:t>
            </a:r>
            <a:r>
              <a:rPr sz="2600" spc="4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7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Peraturan</a:t>
            </a:r>
            <a:r>
              <a:rPr sz="2600" spc="-7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6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Pemerintah</a:t>
            </a:r>
            <a:r>
              <a:rPr sz="2600" spc="-5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1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(PP)</a:t>
            </a:r>
            <a:r>
              <a:rPr sz="2600" spc="10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Nomor</a:t>
            </a:r>
            <a:r>
              <a:rPr sz="2600" spc="-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35</a:t>
            </a:r>
            <a:r>
              <a:rPr sz="2600" spc="-2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Tahun</a:t>
            </a:r>
            <a:r>
              <a:rPr sz="2600" spc="1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2002 </a:t>
            </a:r>
            <a:r>
              <a:rPr sz="2600" spc="-2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3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menjelaskan</a:t>
            </a:r>
            <a:r>
              <a:rPr sz="2600" spc="-3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7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bahwa</a:t>
            </a:r>
            <a:r>
              <a:rPr sz="2600" spc="-6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reboisasi</a:t>
            </a:r>
            <a:r>
              <a:rPr sz="2600" spc="-2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5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adalah</a:t>
            </a:r>
            <a:r>
              <a:rPr sz="2600" spc="-5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4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upaya</a:t>
            </a:r>
            <a:r>
              <a:rPr sz="2600" spc="-4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9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penanaman</a:t>
            </a:r>
            <a:r>
              <a:rPr sz="2600" spc="-9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jenis </a:t>
            </a:r>
            <a:r>
              <a:rPr sz="2600" spc="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8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pohon</a:t>
            </a:r>
            <a:r>
              <a:rPr sz="2600" spc="-7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0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hutan</a:t>
            </a:r>
            <a:r>
              <a:rPr sz="2600" spc="-1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3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di</a:t>
            </a:r>
            <a:r>
              <a:rPr sz="2600" spc="3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3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kawasan</a:t>
            </a:r>
            <a:r>
              <a:rPr sz="2600" spc="-3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0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hutan</a:t>
            </a:r>
            <a:r>
              <a:rPr sz="2600" spc="-1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1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yang</a:t>
            </a:r>
            <a:r>
              <a:rPr sz="2600" spc="1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2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rusak</a:t>
            </a:r>
            <a:r>
              <a:rPr sz="2600" spc="64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9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berupa</a:t>
            </a:r>
            <a:r>
              <a:rPr sz="2600" spc="49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4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lahan </a:t>
            </a:r>
            <a:r>
              <a:rPr sz="2600" spc="-4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kosong,</a:t>
            </a:r>
            <a:r>
              <a:rPr sz="26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alang-alang,</a:t>
            </a:r>
            <a:r>
              <a:rPr sz="26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14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atau</a:t>
            </a:r>
            <a:r>
              <a:rPr sz="2600" spc="-11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4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semak</a:t>
            </a:r>
            <a:r>
              <a:rPr sz="2600" spc="6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3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belukar</a:t>
            </a:r>
            <a:r>
              <a:rPr sz="2600" spc="62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5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untuk </a:t>
            </a:r>
            <a:r>
              <a:rPr sz="2600" spc="-66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mengambalikan</a:t>
            </a:r>
            <a:r>
              <a:rPr sz="2600" spc="6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2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fungsi</a:t>
            </a:r>
            <a:r>
              <a:rPr sz="2600" spc="7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9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hutan</a:t>
            </a:r>
            <a:r>
              <a:rPr sz="2500" spc="-9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.</a:t>
            </a:r>
            <a:endParaRPr sz="25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sp>
        <p:nvSpPr>
          <p:cNvPr id="9" name="object 9">
            <a:hlinkClick r:id="rId5" action="ppaction://hlinksldjump"/>
          </p:cNvPr>
          <p:cNvSpPr/>
          <p:nvPr/>
        </p:nvSpPr>
        <p:spPr>
          <a:xfrm>
            <a:off x="457246" y="8809028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hlinkClick r:id="rId6" action="ppaction://hlinksldjump"/>
          </p:cNvPr>
          <p:cNvSpPr/>
          <p:nvPr/>
        </p:nvSpPr>
        <p:spPr>
          <a:xfrm>
            <a:off x="15531510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0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89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0" y="119094"/>
                </a:lnTo>
                <a:lnTo>
                  <a:pt x="192384" y="128525"/>
                </a:lnTo>
                <a:lnTo>
                  <a:pt x="154242" y="154241"/>
                </a:lnTo>
                <a:lnTo>
                  <a:pt x="128525" y="192384"/>
                </a:lnTo>
                <a:lnTo>
                  <a:pt x="119094" y="239089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0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89"/>
                </a:lnTo>
                <a:lnTo>
                  <a:pt x="824219" y="192384"/>
                </a:lnTo>
                <a:lnTo>
                  <a:pt x="798501" y="154241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89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386184" y="654566"/>
                </a:moveTo>
                <a:lnTo>
                  <a:pt x="344079" y="637132"/>
                </a:lnTo>
                <a:lnTo>
                  <a:pt x="224548" y="517587"/>
                </a:lnTo>
                <a:lnTo>
                  <a:pt x="207549" y="475936"/>
                </a:lnTo>
                <a:lnTo>
                  <a:pt x="208727" y="464102"/>
                </a:lnTo>
                <a:lnTo>
                  <a:pt x="344079" y="314739"/>
                </a:lnTo>
                <a:lnTo>
                  <a:pt x="386184" y="297311"/>
                </a:lnTo>
                <a:lnTo>
                  <a:pt x="408596" y="301668"/>
                </a:lnTo>
                <a:lnTo>
                  <a:pt x="428289" y="314739"/>
                </a:lnTo>
                <a:lnTo>
                  <a:pt x="441364" y="334433"/>
                </a:lnTo>
                <a:lnTo>
                  <a:pt x="445723" y="356845"/>
                </a:lnTo>
                <a:lnTo>
                  <a:pt x="441364" y="379256"/>
                </a:lnTo>
                <a:lnTo>
                  <a:pt x="428289" y="398950"/>
                </a:lnTo>
                <a:lnTo>
                  <a:pt x="410854" y="416392"/>
                </a:lnTo>
                <a:lnTo>
                  <a:pt x="683914" y="416392"/>
                </a:lnTo>
                <a:lnTo>
                  <a:pt x="707086" y="421074"/>
                </a:lnTo>
                <a:lnTo>
                  <a:pt x="726016" y="433841"/>
                </a:lnTo>
                <a:lnTo>
                  <a:pt x="738783" y="452768"/>
                </a:lnTo>
                <a:lnTo>
                  <a:pt x="743465" y="475936"/>
                </a:lnTo>
                <a:lnTo>
                  <a:pt x="738783" y="499108"/>
                </a:lnTo>
                <a:lnTo>
                  <a:pt x="726016" y="518037"/>
                </a:lnTo>
                <a:lnTo>
                  <a:pt x="707086" y="530804"/>
                </a:lnTo>
                <a:lnTo>
                  <a:pt x="683914" y="535487"/>
                </a:lnTo>
                <a:lnTo>
                  <a:pt x="410854" y="535487"/>
                </a:lnTo>
                <a:lnTo>
                  <a:pt x="428289" y="552922"/>
                </a:lnTo>
                <a:lnTo>
                  <a:pt x="441364" y="572618"/>
                </a:lnTo>
                <a:lnTo>
                  <a:pt x="445723" y="595030"/>
                </a:lnTo>
                <a:lnTo>
                  <a:pt x="441364" y="617440"/>
                </a:lnTo>
                <a:lnTo>
                  <a:pt x="428289" y="637132"/>
                </a:lnTo>
                <a:lnTo>
                  <a:pt x="408596" y="650207"/>
                </a:lnTo>
                <a:lnTo>
                  <a:pt x="386184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hlinkClick r:id="rId7" action="ppaction://hlinksldjump"/>
          </p:cNvPr>
          <p:cNvSpPr/>
          <p:nvPr/>
        </p:nvSpPr>
        <p:spPr>
          <a:xfrm>
            <a:off x="16784105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1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90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7" y="119094"/>
                </a:lnTo>
                <a:lnTo>
                  <a:pt x="192387" y="128525"/>
                </a:lnTo>
                <a:lnTo>
                  <a:pt x="154242" y="154242"/>
                </a:lnTo>
                <a:lnTo>
                  <a:pt x="128525" y="192387"/>
                </a:lnTo>
                <a:lnTo>
                  <a:pt x="119096" y="239090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1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90"/>
                </a:lnTo>
                <a:lnTo>
                  <a:pt x="824219" y="192384"/>
                </a:lnTo>
                <a:lnTo>
                  <a:pt x="798501" y="154242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90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566552" y="654566"/>
                </a:moveTo>
                <a:lnTo>
                  <a:pt x="544140" y="650207"/>
                </a:lnTo>
                <a:lnTo>
                  <a:pt x="524447" y="637132"/>
                </a:lnTo>
                <a:lnTo>
                  <a:pt x="511376" y="617440"/>
                </a:lnTo>
                <a:lnTo>
                  <a:pt x="507019" y="595030"/>
                </a:lnTo>
                <a:lnTo>
                  <a:pt x="511376" y="572618"/>
                </a:lnTo>
                <a:lnTo>
                  <a:pt x="524447" y="552922"/>
                </a:lnTo>
                <a:lnTo>
                  <a:pt x="541889" y="535487"/>
                </a:lnTo>
                <a:lnTo>
                  <a:pt x="268822" y="535487"/>
                </a:lnTo>
                <a:lnTo>
                  <a:pt x="245655" y="530804"/>
                </a:lnTo>
                <a:lnTo>
                  <a:pt x="226727" y="518037"/>
                </a:lnTo>
                <a:lnTo>
                  <a:pt x="213961" y="499108"/>
                </a:lnTo>
                <a:lnTo>
                  <a:pt x="209278" y="475936"/>
                </a:lnTo>
                <a:lnTo>
                  <a:pt x="213961" y="452768"/>
                </a:lnTo>
                <a:lnTo>
                  <a:pt x="226727" y="433841"/>
                </a:lnTo>
                <a:lnTo>
                  <a:pt x="245655" y="421075"/>
                </a:lnTo>
                <a:lnTo>
                  <a:pt x="268822" y="416392"/>
                </a:lnTo>
                <a:lnTo>
                  <a:pt x="541889" y="416392"/>
                </a:lnTo>
                <a:lnTo>
                  <a:pt x="524447" y="398950"/>
                </a:lnTo>
                <a:lnTo>
                  <a:pt x="511376" y="379256"/>
                </a:lnTo>
                <a:lnTo>
                  <a:pt x="507019" y="356845"/>
                </a:lnTo>
                <a:lnTo>
                  <a:pt x="511376" y="334433"/>
                </a:lnTo>
                <a:lnTo>
                  <a:pt x="524447" y="314739"/>
                </a:lnTo>
                <a:lnTo>
                  <a:pt x="544140" y="301668"/>
                </a:lnTo>
                <a:lnTo>
                  <a:pt x="566552" y="297311"/>
                </a:lnTo>
                <a:lnTo>
                  <a:pt x="588964" y="301668"/>
                </a:lnTo>
                <a:lnTo>
                  <a:pt x="728052" y="434134"/>
                </a:lnTo>
                <a:lnTo>
                  <a:pt x="745194" y="475936"/>
                </a:lnTo>
                <a:lnTo>
                  <a:pt x="744016" y="487771"/>
                </a:lnTo>
                <a:lnTo>
                  <a:pt x="608657" y="637132"/>
                </a:lnTo>
                <a:lnTo>
                  <a:pt x="588964" y="650207"/>
                </a:lnTo>
                <a:lnTo>
                  <a:pt x="566552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992794" y="2"/>
            <a:ext cx="5772149" cy="2490660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6593678" y="1446641"/>
            <a:ext cx="4912522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300" dirty="0">
                <a:solidFill>
                  <a:srgbClr val="FFFFFF"/>
                </a:solidFill>
                <a:latin typeface="Comic Sans MS" panose="030F0702030302020204" pitchFamily="66" charset="0"/>
                <a:cs typeface="Verdana"/>
              </a:rPr>
              <a:t>P</a:t>
            </a:r>
            <a:r>
              <a:rPr sz="3500" spc="-90" dirty="0">
                <a:solidFill>
                  <a:srgbClr val="FFFFFF"/>
                </a:solidFill>
                <a:latin typeface="Comic Sans MS" panose="030F0702030302020204" pitchFamily="66" charset="0"/>
                <a:cs typeface="Verdana"/>
              </a:rPr>
              <a:t>e</a:t>
            </a:r>
            <a:r>
              <a:rPr sz="3500" spc="-155" dirty="0">
                <a:solidFill>
                  <a:srgbClr val="FFFFFF"/>
                </a:solidFill>
                <a:latin typeface="Comic Sans MS" panose="030F0702030302020204" pitchFamily="66" charset="0"/>
                <a:cs typeface="Verdana"/>
              </a:rPr>
              <a:t>n</a:t>
            </a:r>
            <a:r>
              <a:rPr sz="3500" spc="-85" dirty="0">
                <a:solidFill>
                  <a:srgbClr val="FFFFFF"/>
                </a:solidFill>
                <a:latin typeface="Comic Sans MS" panose="030F0702030302020204" pitchFamily="66" charset="0"/>
                <a:cs typeface="Verdana"/>
              </a:rPr>
              <a:t>g</a:t>
            </a:r>
            <a:r>
              <a:rPr sz="3500" spc="-90" dirty="0">
                <a:solidFill>
                  <a:srgbClr val="FFFFFF"/>
                </a:solidFill>
                <a:latin typeface="Comic Sans MS" panose="030F0702030302020204" pitchFamily="66" charset="0"/>
                <a:cs typeface="Verdana"/>
              </a:rPr>
              <a:t>e</a:t>
            </a:r>
            <a:r>
              <a:rPr sz="3500" spc="95" dirty="0">
                <a:solidFill>
                  <a:srgbClr val="FFFFFF"/>
                </a:solidFill>
                <a:latin typeface="Comic Sans MS" panose="030F0702030302020204" pitchFamily="66" charset="0"/>
                <a:cs typeface="Verdana"/>
              </a:rPr>
              <a:t>r</a:t>
            </a:r>
            <a:r>
              <a:rPr sz="3500" spc="340" dirty="0">
                <a:solidFill>
                  <a:srgbClr val="FFFFFF"/>
                </a:solidFill>
                <a:latin typeface="Comic Sans MS" panose="030F0702030302020204" pitchFamily="66" charset="0"/>
                <a:cs typeface="Verdana"/>
              </a:rPr>
              <a:t>t</a:t>
            </a:r>
            <a:r>
              <a:rPr sz="3500" spc="40" dirty="0">
                <a:solidFill>
                  <a:srgbClr val="FFFFFF"/>
                </a:solidFill>
                <a:latin typeface="Comic Sans MS" panose="030F0702030302020204" pitchFamily="66" charset="0"/>
                <a:cs typeface="Verdana"/>
              </a:rPr>
              <a:t>i</a:t>
            </a:r>
            <a:r>
              <a:rPr sz="3500" spc="5" dirty="0">
                <a:solidFill>
                  <a:srgbClr val="FFFFFF"/>
                </a:solidFill>
                <a:latin typeface="Comic Sans MS" panose="030F0702030302020204" pitchFamily="66" charset="0"/>
                <a:cs typeface="Verdana"/>
              </a:rPr>
              <a:t>a</a:t>
            </a:r>
            <a:r>
              <a:rPr sz="3500" spc="-70" dirty="0">
                <a:solidFill>
                  <a:srgbClr val="FFFFFF"/>
                </a:solidFill>
                <a:latin typeface="Comic Sans MS" panose="030F0702030302020204" pitchFamily="66" charset="0"/>
                <a:cs typeface="Verdana"/>
              </a:rPr>
              <a:t>n</a:t>
            </a:r>
            <a:r>
              <a:rPr sz="3500" spc="-490" dirty="0">
                <a:solidFill>
                  <a:srgbClr val="FFFFFF"/>
                </a:solidFill>
                <a:latin typeface="Comic Sans MS" panose="030F0702030302020204" pitchFamily="66" charset="0"/>
                <a:cs typeface="Verdana"/>
              </a:rPr>
              <a:t> </a:t>
            </a:r>
            <a:r>
              <a:rPr sz="3500" spc="10" dirty="0">
                <a:solidFill>
                  <a:srgbClr val="FFFFFF"/>
                </a:solidFill>
                <a:latin typeface="Comic Sans MS" panose="030F0702030302020204" pitchFamily="66" charset="0"/>
                <a:cs typeface="Verdana"/>
              </a:rPr>
              <a:t>R</a:t>
            </a:r>
            <a:r>
              <a:rPr sz="3500" spc="-90" dirty="0">
                <a:solidFill>
                  <a:srgbClr val="FFFFFF"/>
                </a:solidFill>
                <a:latin typeface="Comic Sans MS" panose="030F0702030302020204" pitchFamily="66" charset="0"/>
                <a:cs typeface="Verdana"/>
              </a:rPr>
              <a:t>e</a:t>
            </a:r>
            <a:r>
              <a:rPr sz="3500" spc="-65" dirty="0">
                <a:solidFill>
                  <a:srgbClr val="FFFFFF"/>
                </a:solidFill>
                <a:latin typeface="Comic Sans MS" panose="030F0702030302020204" pitchFamily="66" charset="0"/>
                <a:cs typeface="Verdana"/>
              </a:rPr>
              <a:t>b</a:t>
            </a:r>
            <a:r>
              <a:rPr sz="3500" spc="10" dirty="0">
                <a:solidFill>
                  <a:srgbClr val="FFFFFF"/>
                </a:solidFill>
                <a:latin typeface="Comic Sans MS" panose="030F0702030302020204" pitchFamily="66" charset="0"/>
                <a:cs typeface="Verdana"/>
              </a:rPr>
              <a:t>o</a:t>
            </a:r>
            <a:r>
              <a:rPr sz="3500" spc="40" dirty="0">
                <a:solidFill>
                  <a:srgbClr val="FFFFFF"/>
                </a:solidFill>
                <a:latin typeface="Comic Sans MS" panose="030F0702030302020204" pitchFamily="66" charset="0"/>
                <a:cs typeface="Verdana"/>
              </a:rPr>
              <a:t>i</a:t>
            </a:r>
            <a:r>
              <a:rPr sz="3500" spc="75" dirty="0">
                <a:solidFill>
                  <a:srgbClr val="FFFFFF"/>
                </a:solidFill>
                <a:latin typeface="Comic Sans MS" panose="030F0702030302020204" pitchFamily="66" charset="0"/>
                <a:cs typeface="Verdana"/>
              </a:rPr>
              <a:t>s</a:t>
            </a:r>
            <a:r>
              <a:rPr sz="3500" spc="5" dirty="0">
                <a:solidFill>
                  <a:srgbClr val="FFFFFF"/>
                </a:solidFill>
                <a:latin typeface="Comic Sans MS" panose="030F0702030302020204" pitchFamily="66" charset="0"/>
                <a:cs typeface="Verdana"/>
              </a:rPr>
              <a:t>a</a:t>
            </a:r>
            <a:r>
              <a:rPr sz="3500" spc="75" dirty="0">
                <a:solidFill>
                  <a:srgbClr val="FFFFFF"/>
                </a:solidFill>
                <a:latin typeface="Comic Sans MS" panose="030F0702030302020204" pitchFamily="66" charset="0"/>
                <a:cs typeface="Verdana"/>
              </a:rPr>
              <a:t>s</a:t>
            </a:r>
            <a:r>
              <a:rPr sz="3500" spc="120" dirty="0">
                <a:solidFill>
                  <a:srgbClr val="FFFFFF"/>
                </a:solidFill>
                <a:latin typeface="Comic Sans MS" panose="030F0702030302020204" pitchFamily="66" charset="0"/>
                <a:cs typeface="Verdana"/>
              </a:rPr>
              <a:t>i</a:t>
            </a:r>
            <a:endParaRPr sz="3500" dirty="0">
              <a:latin typeface="Comic Sans MS" panose="030F0702030302020204" pitchFamily="66" charset="0"/>
              <a:cs typeface="Verdan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55571" y="2869007"/>
            <a:ext cx="12259310" cy="6970395"/>
            <a:chOff x="3155571" y="2869007"/>
            <a:chExt cx="12259310" cy="6970395"/>
          </a:xfrm>
        </p:grpSpPr>
        <p:pic>
          <p:nvPicPr>
            <p:cNvPr id="3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86400" y="8677655"/>
              <a:ext cx="7315199" cy="116128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14949" y="3210362"/>
              <a:ext cx="11685905" cy="5762625"/>
            </a:xfrm>
            <a:custGeom>
              <a:avLst/>
              <a:gdLst/>
              <a:ahLst/>
              <a:cxnLst/>
              <a:rect l="l" t="t" r="r" b="b"/>
              <a:pathLst>
                <a:path w="11685905" h="5762625">
                  <a:moveTo>
                    <a:pt x="11685335" y="5762098"/>
                  </a:moveTo>
                  <a:lnTo>
                    <a:pt x="0" y="5762098"/>
                  </a:lnTo>
                  <a:lnTo>
                    <a:pt x="0" y="0"/>
                  </a:lnTo>
                  <a:lnTo>
                    <a:pt x="11685335" y="0"/>
                  </a:lnTo>
                  <a:lnTo>
                    <a:pt x="11685335" y="5762098"/>
                  </a:lnTo>
                  <a:close/>
                </a:path>
              </a:pathLst>
            </a:custGeom>
            <a:solidFill>
              <a:srgbClr val="8C6148">
                <a:alpha val="8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96532" y="2909968"/>
              <a:ext cx="12177395" cy="6308725"/>
            </a:xfrm>
            <a:custGeom>
              <a:avLst/>
              <a:gdLst/>
              <a:ahLst/>
              <a:cxnLst/>
              <a:rect l="l" t="t" r="r" b="b"/>
              <a:pathLst>
                <a:path w="12177394" h="6308725">
                  <a:moveTo>
                    <a:pt x="491439" y="0"/>
                  </a:moveTo>
                  <a:lnTo>
                    <a:pt x="12176774" y="0"/>
                  </a:lnTo>
                  <a:lnTo>
                    <a:pt x="12176774" y="5762098"/>
                  </a:lnTo>
                  <a:lnTo>
                    <a:pt x="491439" y="5762098"/>
                  </a:lnTo>
                  <a:lnTo>
                    <a:pt x="491439" y="0"/>
                  </a:lnTo>
                  <a:close/>
                </a:path>
                <a:path w="12177394" h="6308725">
                  <a:moveTo>
                    <a:pt x="0" y="546170"/>
                  </a:moveTo>
                  <a:lnTo>
                    <a:pt x="11685335" y="546170"/>
                  </a:lnTo>
                  <a:lnTo>
                    <a:pt x="11685335" y="6308269"/>
                  </a:lnTo>
                  <a:lnTo>
                    <a:pt x="0" y="6308269"/>
                  </a:lnTo>
                  <a:lnTo>
                    <a:pt x="0" y="546170"/>
                  </a:lnTo>
                  <a:close/>
                </a:path>
              </a:pathLst>
            </a:custGeom>
            <a:ln w="81916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>
            <a:hlinkClick r:id="rId5" action="ppaction://hlinksldjump"/>
          </p:cNvPr>
          <p:cNvSpPr/>
          <p:nvPr/>
        </p:nvSpPr>
        <p:spPr>
          <a:xfrm>
            <a:off x="457246" y="8809028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hlinkClick r:id="rId6" action="ppaction://hlinksldjump"/>
          </p:cNvPr>
          <p:cNvSpPr/>
          <p:nvPr/>
        </p:nvSpPr>
        <p:spPr>
          <a:xfrm>
            <a:off x="16784105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1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90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7" y="119094"/>
                </a:lnTo>
                <a:lnTo>
                  <a:pt x="192387" y="128525"/>
                </a:lnTo>
                <a:lnTo>
                  <a:pt x="154242" y="154242"/>
                </a:lnTo>
                <a:lnTo>
                  <a:pt x="128525" y="192387"/>
                </a:lnTo>
                <a:lnTo>
                  <a:pt x="119096" y="239090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1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90"/>
                </a:lnTo>
                <a:lnTo>
                  <a:pt x="824219" y="192384"/>
                </a:lnTo>
                <a:lnTo>
                  <a:pt x="798501" y="154242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90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566552" y="654566"/>
                </a:moveTo>
                <a:lnTo>
                  <a:pt x="544140" y="650207"/>
                </a:lnTo>
                <a:lnTo>
                  <a:pt x="524447" y="637132"/>
                </a:lnTo>
                <a:lnTo>
                  <a:pt x="511376" y="617440"/>
                </a:lnTo>
                <a:lnTo>
                  <a:pt x="507019" y="595030"/>
                </a:lnTo>
                <a:lnTo>
                  <a:pt x="511376" y="572618"/>
                </a:lnTo>
                <a:lnTo>
                  <a:pt x="524447" y="552922"/>
                </a:lnTo>
                <a:lnTo>
                  <a:pt x="541889" y="535487"/>
                </a:lnTo>
                <a:lnTo>
                  <a:pt x="268822" y="535487"/>
                </a:lnTo>
                <a:lnTo>
                  <a:pt x="245655" y="530804"/>
                </a:lnTo>
                <a:lnTo>
                  <a:pt x="226727" y="518037"/>
                </a:lnTo>
                <a:lnTo>
                  <a:pt x="213961" y="499108"/>
                </a:lnTo>
                <a:lnTo>
                  <a:pt x="209278" y="475936"/>
                </a:lnTo>
                <a:lnTo>
                  <a:pt x="213961" y="452768"/>
                </a:lnTo>
                <a:lnTo>
                  <a:pt x="226727" y="433841"/>
                </a:lnTo>
                <a:lnTo>
                  <a:pt x="245655" y="421075"/>
                </a:lnTo>
                <a:lnTo>
                  <a:pt x="268822" y="416392"/>
                </a:lnTo>
                <a:lnTo>
                  <a:pt x="541889" y="416392"/>
                </a:lnTo>
                <a:lnTo>
                  <a:pt x="524447" y="398950"/>
                </a:lnTo>
                <a:lnTo>
                  <a:pt x="511376" y="379256"/>
                </a:lnTo>
                <a:lnTo>
                  <a:pt x="507019" y="356845"/>
                </a:lnTo>
                <a:lnTo>
                  <a:pt x="511376" y="334433"/>
                </a:lnTo>
                <a:lnTo>
                  <a:pt x="524447" y="314739"/>
                </a:lnTo>
                <a:lnTo>
                  <a:pt x="544140" y="301668"/>
                </a:lnTo>
                <a:lnTo>
                  <a:pt x="566552" y="297311"/>
                </a:lnTo>
                <a:lnTo>
                  <a:pt x="588964" y="301668"/>
                </a:lnTo>
                <a:lnTo>
                  <a:pt x="728052" y="434134"/>
                </a:lnTo>
                <a:lnTo>
                  <a:pt x="745194" y="475936"/>
                </a:lnTo>
                <a:lnTo>
                  <a:pt x="744016" y="487771"/>
                </a:lnTo>
                <a:lnTo>
                  <a:pt x="608657" y="637132"/>
                </a:lnTo>
                <a:lnTo>
                  <a:pt x="588964" y="650207"/>
                </a:lnTo>
                <a:lnTo>
                  <a:pt x="566552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hlinkClick r:id="rId7" action="ppaction://hlinksldjump"/>
          </p:cNvPr>
          <p:cNvSpPr/>
          <p:nvPr/>
        </p:nvSpPr>
        <p:spPr>
          <a:xfrm>
            <a:off x="15531510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0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89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0" y="119094"/>
                </a:lnTo>
                <a:lnTo>
                  <a:pt x="192384" y="128525"/>
                </a:lnTo>
                <a:lnTo>
                  <a:pt x="154242" y="154241"/>
                </a:lnTo>
                <a:lnTo>
                  <a:pt x="128525" y="192384"/>
                </a:lnTo>
                <a:lnTo>
                  <a:pt x="119094" y="239089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0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89"/>
                </a:lnTo>
                <a:lnTo>
                  <a:pt x="824219" y="192384"/>
                </a:lnTo>
                <a:lnTo>
                  <a:pt x="798501" y="154241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89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386184" y="654566"/>
                </a:moveTo>
                <a:lnTo>
                  <a:pt x="344079" y="637132"/>
                </a:lnTo>
                <a:lnTo>
                  <a:pt x="224548" y="517587"/>
                </a:lnTo>
                <a:lnTo>
                  <a:pt x="207549" y="475936"/>
                </a:lnTo>
                <a:lnTo>
                  <a:pt x="208727" y="464102"/>
                </a:lnTo>
                <a:lnTo>
                  <a:pt x="344079" y="314739"/>
                </a:lnTo>
                <a:lnTo>
                  <a:pt x="386184" y="297311"/>
                </a:lnTo>
                <a:lnTo>
                  <a:pt x="408596" y="301668"/>
                </a:lnTo>
                <a:lnTo>
                  <a:pt x="428289" y="314739"/>
                </a:lnTo>
                <a:lnTo>
                  <a:pt x="441364" y="334433"/>
                </a:lnTo>
                <a:lnTo>
                  <a:pt x="445723" y="356845"/>
                </a:lnTo>
                <a:lnTo>
                  <a:pt x="441364" y="379256"/>
                </a:lnTo>
                <a:lnTo>
                  <a:pt x="428289" y="398950"/>
                </a:lnTo>
                <a:lnTo>
                  <a:pt x="410854" y="416392"/>
                </a:lnTo>
                <a:lnTo>
                  <a:pt x="683914" y="416392"/>
                </a:lnTo>
                <a:lnTo>
                  <a:pt x="707086" y="421074"/>
                </a:lnTo>
                <a:lnTo>
                  <a:pt x="726016" y="433841"/>
                </a:lnTo>
                <a:lnTo>
                  <a:pt x="738783" y="452768"/>
                </a:lnTo>
                <a:lnTo>
                  <a:pt x="743465" y="475936"/>
                </a:lnTo>
                <a:lnTo>
                  <a:pt x="738783" y="499108"/>
                </a:lnTo>
                <a:lnTo>
                  <a:pt x="726016" y="518037"/>
                </a:lnTo>
                <a:lnTo>
                  <a:pt x="707086" y="530804"/>
                </a:lnTo>
                <a:lnTo>
                  <a:pt x="683914" y="535487"/>
                </a:lnTo>
                <a:lnTo>
                  <a:pt x="410854" y="535487"/>
                </a:lnTo>
                <a:lnTo>
                  <a:pt x="428289" y="552922"/>
                </a:lnTo>
                <a:lnTo>
                  <a:pt x="441364" y="572618"/>
                </a:lnTo>
                <a:lnTo>
                  <a:pt x="445723" y="595030"/>
                </a:lnTo>
                <a:lnTo>
                  <a:pt x="441364" y="617440"/>
                </a:lnTo>
                <a:lnTo>
                  <a:pt x="428289" y="637132"/>
                </a:lnTo>
                <a:lnTo>
                  <a:pt x="408596" y="650207"/>
                </a:lnTo>
                <a:lnTo>
                  <a:pt x="386184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992794" y="0"/>
            <a:ext cx="5476859" cy="249066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4261083" y="3522156"/>
            <a:ext cx="10413365" cy="415876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11430" indent="-457200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1741170" algn="l"/>
                <a:tab pos="3406140" algn="l"/>
                <a:tab pos="4288790" algn="l"/>
                <a:tab pos="5255260" algn="l"/>
                <a:tab pos="6137910" algn="l"/>
                <a:tab pos="6893559" algn="l"/>
                <a:tab pos="8749030" algn="l"/>
                <a:tab pos="9546590" algn="l"/>
              </a:tabLst>
            </a:pPr>
            <a:r>
              <a:rPr sz="2600" spc="10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</a:t>
            </a:r>
            <a:r>
              <a:rPr sz="2600" spc="-16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e</a:t>
            </a:r>
            <a:r>
              <a:rPr sz="2600" spc="-8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n</a:t>
            </a:r>
            <a:r>
              <a:rPr sz="2600" spc="6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c</a:t>
            </a:r>
            <a:r>
              <a:rPr sz="2600" spc="-16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e</a:t>
            </a:r>
            <a:r>
              <a:rPr sz="2600" spc="8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g</a:t>
            </a:r>
            <a:r>
              <a:rPr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sz="2600" spc="-8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h</a:t>
            </a:r>
            <a:r>
              <a:rPr lang="en-US" sz="2600" spc="-8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7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</a:t>
            </a:r>
            <a:r>
              <a:rPr sz="2600" spc="-16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e</a:t>
            </a:r>
            <a:r>
              <a:rPr sz="2600" spc="-5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r</a:t>
            </a:r>
            <a:r>
              <a:rPr sz="2600" spc="114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j</a:t>
            </a:r>
            <a:r>
              <a:rPr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sz="2600" spc="-8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</a:t>
            </a:r>
            <a:r>
              <a:rPr sz="2600" spc="14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i</a:t>
            </a:r>
            <a:r>
              <a:rPr sz="2600" spc="-1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nya</a:t>
            </a:r>
            <a:r>
              <a:rPr lang="en-US" sz="2600" spc="-1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6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e</a:t>
            </a:r>
            <a:r>
              <a:rPr sz="2600" spc="-5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r</a:t>
            </a:r>
            <a:r>
              <a:rPr sz="2600" spc="1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osi</a:t>
            </a:r>
            <a:r>
              <a:rPr lang="en-US" sz="2600" spc="1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7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</a:t>
            </a:r>
            <a:r>
              <a:rPr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sz="2600" spc="-8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n</a:t>
            </a:r>
            <a:r>
              <a:rPr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sz="2600" spc="-8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h</a:t>
            </a:r>
            <a:r>
              <a:rPr lang="en-US" sz="2600" spc="-8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1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ya</a:t>
            </a:r>
            <a:r>
              <a:rPr sz="2600" spc="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ng</a:t>
            </a:r>
            <a:r>
              <a:rPr lang="en-US" sz="2600" spc="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3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bi</a:t>
            </a:r>
            <a:r>
              <a:rPr sz="2600" spc="-1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</a:t>
            </a:r>
            <a:r>
              <a:rPr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lang="en-US" sz="2600" spc="-10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3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di</a:t>
            </a:r>
            <a:r>
              <a:rPr sz="2600" spc="-1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</a:t>
            </a:r>
            <a:r>
              <a:rPr sz="2600" spc="-16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e</a:t>
            </a:r>
            <a:r>
              <a:rPr sz="2600" spc="-9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ba</a:t>
            </a:r>
            <a:r>
              <a:rPr sz="2600" spc="-1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bka</a:t>
            </a:r>
            <a:r>
              <a:rPr sz="2600" spc="-8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n</a:t>
            </a:r>
            <a:r>
              <a:rPr lang="en-US" sz="2600" spc="-8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3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ol</a:t>
            </a:r>
            <a:r>
              <a:rPr sz="2600" spc="-16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e</a:t>
            </a:r>
            <a:r>
              <a:rPr sz="2600" spc="-8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h</a:t>
            </a:r>
            <a:r>
              <a:rPr lang="en-US" sz="2600" spc="-8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sz="2600" spc="5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ngi</a:t>
            </a:r>
            <a:r>
              <a:rPr sz="2600" spc="-5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n</a:t>
            </a:r>
            <a:r>
              <a:rPr sz="2600" spc="-5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9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dan</a:t>
            </a:r>
            <a:r>
              <a:rPr sz="2600" spc="6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juga</a:t>
            </a:r>
            <a:r>
              <a:rPr sz="2600" spc="7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air</a:t>
            </a:r>
            <a:r>
              <a:rPr sz="2600" spc="7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4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hujan</a:t>
            </a:r>
            <a:r>
              <a:rPr sz="2600" spc="7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1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yang</a:t>
            </a:r>
            <a:r>
              <a:rPr sz="2600" spc="7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9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berturut-turut</a:t>
            </a:r>
            <a:endParaRPr sz="26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marL="469900" marR="5080" indent="-457200">
              <a:lnSpc>
                <a:spcPts val="4200"/>
              </a:lnSpc>
              <a:spcBef>
                <a:spcPts val="240"/>
              </a:spcBef>
              <a:buFont typeface="Arial" panose="020B0604020202020204" pitchFamily="34" charset="0"/>
              <a:buChar char="•"/>
              <a:tabLst>
                <a:tab pos="2155190" algn="l"/>
                <a:tab pos="4065270" algn="l"/>
                <a:tab pos="5044440" algn="l"/>
                <a:tab pos="5939155" algn="l"/>
                <a:tab pos="6706234" algn="l"/>
                <a:tab pos="8278495" algn="l"/>
                <a:tab pos="9574530" algn="l"/>
              </a:tabLst>
            </a:pPr>
            <a:r>
              <a:rPr sz="2600" spc="10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</a:t>
            </a:r>
            <a:r>
              <a:rPr sz="2600" spc="-16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e</a:t>
            </a:r>
            <a:r>
              <a:rPr sz="2600" spc="14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l</a:t>
            </a:r>
            <a:r>
              <a:rPr sz="2600" spc="-16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e</a:t>
            </a:r>
            <a:r>
              <a:rPr sz="2600" spc="-1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</a:t>
            </a:r>
            <a:r>
              <a:rPr sz="2600" spc="-17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</a:t>
            </a:r>
            <a:r>
              <a:rPr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sz="2600" spc="-5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r</a:t>
            </a:r>
            <a:r>
              <a:rPr sz="2600" spc="14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i</a:t>
            </a:r>
            <a:r>
              <a:rPr sz="2600" spc="13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k</a:t>
            </a:r>
            <a:r>
              <a:rPr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sz="2600" spc="-8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n</a:t>
            </a:r>
            <a:r>
              <a:rPr lang="en-US" sz="2600" spc="-8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13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k</a:t>
            </a:r>
            <a:r>
              <a:rPr sz="2600" spc="-16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e</a:t>
            </a:r>
            <a:r>
              <a:rPr sz="2600" spc="-1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</a:t>
            </a:r>
            <a:r>
              <a:rPr sz="2600" spc="-7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ubur</a:t>
            </a:r>
            <a:r>
              <a:rPr sz="2600" spc="-9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ua</a:t>
            </a:r>
            <a:r>
              <a:rPr sz="2600" spc="-8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n</a:t>
            </a:r>
            <a:r>
              <a:rPr lang="en-US" sz="2600" spc="-8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7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</a:t>
            </a:r>
            <a:r>
              <a:rPr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sz="2600" spc="-9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na</a:t>
            </a:r>
            <a:r>
              <a:rPr sz="2600" spc="-8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h</a:t>
            </a:r>
            <a:r>
              <a:rPr lang="en-US" sz="2600" spc="-8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1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ya</a:t>
            </a:r>
            <a:r>
              <a:rPr sz="2600" spc="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ng</a:t>
            </a:r>
            <a:r>
              <a:rPr lang="en-US" sz="2600" spc="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3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bi</a:t>
            </a:r>
            <a:r>
              <a:rPr sz="2600" spc="-1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</a:t>
            </a:r>
            <a:r>
              <a:rPr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lang="en-US" sz="2600" spc="-10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3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di</a:t>
            </a:r>
            <a:r>
              <a:rPr sz="2600" spc="114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j</a:t>
            </a:r>
            <a:r>
              <a:rPr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sz="2600" spc="3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di</a:t>
            </a:r>
            <a:r>
              <a:rPr sz="2600" spc="1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ka</a:t>
            </a:r>
            <a:r>
              <a:rPr sz="2600" spc="-8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n</a:t>
            </a:r>
            <a:r>
              <a:rPr lang="en-US" sz="2600" spc="-8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</a:t>
            </a:r>
            <a:r>
              <a:rPr sz="2600" spc="-16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e</a:t>
            </a:r>
            <a:r>
              <a:rPr sz="2600" spc="-9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ba</a:t>
            </a:r>
            <a:r>
              <a:rPr sz="2600" spc="-1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ga</a:t>
            </a:r>
            <a:r>
              <a:rPr sz="2600" spc="14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i</a:t>
            </a:r>
            <a:r>
              <a:rPr lang="en-US" sz="2600" spc="14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14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l</a:t>
            </a:r>
            <a:r>
              <a:rPr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sz="2600" spc="-9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ha</a:t>
            </a:r>
            <a:r>
              <a:rPr sz="2600" spc="-5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n</a:t>
            </a:r>
            <a:r>
              <a:rPr sz="2600" spc="-5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7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pertanian</a:t>
            </a:r>
            <a:endParaRPr sz="26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marL="469900" indent="-457200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sz="2600" spc="-2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Menjaga</a:t>
            </a:r>
            <a:r>
              <a:rPr sz="2600" spc="6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6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struktur</a:t>
            </a:r>
            <a:r>
              <a:rPr sz="2600" spc="7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1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tanah</a:t>
            </a:r>
            <a:r>
              <a:rPr sz="2600" spc="7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4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agar</a:t>
            </a:r>
            <a:r>
              <a:rPr sz="2600" spc="6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tidak</a:t>
            </a:r>
            <a:r>
              <a:rPr sz="2600" spc="7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2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rusak</a:t>
            </a:r>
            <a:endParaRPr sz="26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sz="2600" spc="-2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Menjaga</a:t>
            </a:r>
            <a:r>
              <a:rPr sz="2600" spc="7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5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keanekaragaman</a:t>
            </a:r>
            <a:r>
              <a:rPr sz="2600" spc="7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7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satwa</a:t>
            </a:r>
            <a:r>
              <a:rPr sz="2600" spc="7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4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agar</a:t>
            </a:r>
            <a:r>
              <a:rPr sz="2600" spc="7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4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tetap</a:t>
            </a:r>
            <a:r>
              <a:rPr sz="2600" spc="7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3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lestari</a:t>
            </a:r>
            <a:endParaRPr sz="26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marL="469264" marR="5715" indent="-457200">
              <a:lnSpc>
                <a:spcPts val="42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1691639" algn="l"/>
                <a:tab pos="2757170" algn="l"/>
                <a:tab pos="3716654" algn="l"/>
                <a:tab pos="4867275" algn="l"/>
                <a:tab pos="5636260" algn="l"/>
                <a:tab pos="6638290" algn="l"/>
                <a:tab pos="8190230" algn="l"/>
                <a:tab pos="9065895" algn="l"/>
              </a:tabLst>
            </a:pPr>
            <a:r>
              <a:rPr sz="2600" spc="10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</a:t>
            </a:r>
            <a:r>
              <a:rPr sz="2600" spc="-16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e</a:t>
            </a:r>
            <a:r>
              <a:rPr sz="2600" spc="-6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</a:t>
            </a:r>
            <a:r>
              <a:rPr sz="2600" spc="-8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bu</a:t>
            </a:r>
            <a:r>
              <a:rPr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sz="2600" spc="-17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</a:t>
            </a:r>
            <a:r>
              <a:rPr lang="en-US" sz="2600" spc="-17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8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ud</a:t>
            </a:r>
            <a:r>
              <a:rPr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sz="2600" spc="-5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r</a:t>
            </a:r>
            <a:r>
              <a:rPr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lang="en-US" sz="2600" spc="-10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7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</a:t>
            </a:r>
            <a:r>
              <a:rPr sz="2600" spc="-16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e</a:t>
            </a:r>
            <a:r>
              <a:rPr sz="2600" spc="-17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</a:t>
            </a:r>
            <a:r>
              <a:rPr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sz="2600" spc="-8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p</a:t>
            </a:r>
            <a:r>
              <a:rPr lang="en-US" sz="2600" spc="-8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2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be</a:t>
            </a:r>
            <a:r>
              <a:rPr sz="2600" spc="-5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r</a:t>
            </a:r>
            <a:r>
              <a:rPr sz="2600" spc="-1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</a:t>
            </a:r>
            <a:r>
              <a:rPr sz="2600" spc="14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i</a:t>
            </a:r>
            <a:r>
              <a:rPr sz="2600" spc="-8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h</a:t>
            </a:r>
            <a:r>
              <a:rPr lang="en-US" sz="2600" spc="-8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9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da</a:t>
            </a:r>
            <a:r>
              <a:rPr sz="2600" spc="-8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n	</a:t>
            </a:r>
            <a:r>
              <a:rPr sz="2600" spc="-1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</a:t>
            </a:r>
            <a:r>
              <a:rPr sz="2600" spc="-16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e</a:t>
            </a:r>
            <a:r>
              <a:rPr sz="2600" spc="-9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ha</a:t>
            </a:r>
            <a:r>
              <a:rPr sz="2600" spc="-17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	</a:t>
            </a:r>
            <a:r>
              <a:rPr sz="2600" spc="-17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</a:t>
            </a:r>
            <a:r>
              <a:rPr sz="2600" spc="-16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e</a:t>
            </a:r>
            <a:r>
              <a:rPr sz="2600" spc="-5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r</a:t>
            </a:r>
            <a:r>
              <a:rPr sz="2600" spc="-12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ut</a:t>
            </a:r>
            <a:r>
              <a:rPr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sz="2600" spc="-6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</a:t>
            </a:r>
            <a:r>
              <a:rPr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lang="en-US" sz="2600" spc="-10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9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ba</a:t>
            </a:r>
            <a:r>
              <a:rPr sz="2600" spc="114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gi</a:t>
            </a:r>
            <a:r>
              <a:rPr lang="en-US" sz="2600" spc="114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6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</a:t>
            </a:r>
            <a:r>
              <a:rPr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sz="2600" spc="6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khl</a:t>
            </a:r>
            <a:r>
              <a:rPr sz="2600" spc="2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uk</a:t>
            </a:r>
            <a:r>
              <a:rPr sz="2600" spc="2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 </a:t>
            </a:r>
            <a:r>
              <a:rPr sz="2600" spc="-3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hidup</a:t>
            </a:r>
            <a:r>
              <a:rPr sz="2600" spc="6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1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yang</a:t>
            </a:r>
            <a:r>
              <a:rPr sz="2600" spc="7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ada</a:t>
            </a:r>
            <a:r>
              <a:rPr sz="2600" spc="7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3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di</a:t>
            </a:r>
            <a:r>
              <a:rPr sz="2600" spc="7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2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bumi</a:t>
            </a:r>
            <a:endParaRPr sz="26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6652778" y="1476020"/>
            <a:ext cx="4982442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26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M</a:t>
            </a:r>
            <a:r>
              <a:rPr sz="3500" spc="20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a</a:t>
            </a:r>
            <a:r>
              <a:rPr sz="3500" spc="-10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n</a:t>
            </a:r>
            <a:r>
              <a:rPr sz="3500" spc="32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f</a:t>
            </a:r>
            <a:r>
              <a:rPr sz="3500" spc="20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aa</a:t>
            </a:r>
            <a:r>
              <a:rPr sz="3500" spc="50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t</a:t>
            </a:r>
            <a:r>
              <a:rPr sz="3500" spc="-35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 </a:t>
            </a:r>
            <a:r>
              <a:rPr sz="3500" spc="26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R</a:t>
            </a:r>
            <a:r>
              <a:rPr sz="3500" spc="6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e</a:t>
            </a:r>
            <a:r>
              <a:rPr sz="3500" spc="-9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b</a:t>
            </a:r>
            <a:r>
              <a:rPr sz="3500" spc="-2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oi</a:t>
            </a:r>
            <a:r>
              <a:rPr sz="3500" spc="12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s</a:t>
            </a:r>
            <a:r>
              <a:rPr sz="3500" spc="20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a</a:t>
            </a:r>
            <a:r>
              <a:rPr sz="3500" spc="12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s</a:t>
            </a:r>
            <a:r>
              <a:rPr sz="3500" spc="6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i</a:t>
            </a:r>
            <a:endParaRPr sz="3500" dirty="0">
              <a:latin typeface="Comic Sans MS" panose="030F0702030302020204" pitchFamily="66" charset="0"/>
              <a:ea typeface="Verdana" panose="020B0604030504040204" pitchFamily="34" charset="0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59907" y="9227749"/>
            <a:ext cx="27419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4000" spc="2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400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4000" spc="-3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000" spc="-795" dirty="0">
                <a:solidFill>
                  <a:srgbClr val="FFFFFF"/>
                </a:solidFill>
                <a:latin typeface="Lucida Sans Unicode"/>
                <a:cs typeface="Lucida Sans Unicode"/>
              </a:rPr>
              <a:t>1</a:t>
            </a:r>
            <a:r>
              <a:rPr sz="4000" spc="-3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0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4000" spc="2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40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40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4000" spc="-3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000" spc="-204" dirty="0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endParaRPr sz="4000">
              <a:latin typeface="Lucida Sans Unicode"/>
              <a:cs typeface="Lucida Sans Unicode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96532" y="2909968"/>
            <a:ext cx="12177395" cy="6928975"/>
            <a:chOff x="3196532" y="2909968"/>
            <a:chExt cx="12177395" cy="6928975"/>
          </a:xfrm>
        </p:grpSpPr>
        <p:pic>
          <p:nvPicPr>
            <p:cNvPr id="3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86400" y="8677655"/>
              <a:ext cx="7315199" cy="116128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14949" y="3210362"/>
              <a:ext cx="11685905" cy="5762625"/>
            </a:xfrm>
            <a:custGeom>
              <a:avLst/>
              <a:gdLst/>
              <a:ahLst/>
              <a:cxnLst/>
              <a:rect l="l" t="t" r="r" b="b"/>
              <a:pathLst>
                <a:path w="11685905" h="5762625">
                  <a:moveTo>
                    <a:pt x="11685335" y="5762098"/>
                  </a:moveTo>
                  <a:lnTo>
                    <a:pt x="0" y="5762098"/>
                  </a:lnTo>
                  <a:lnTo>
                    <a:pt x="0" y="0"/>
                  </a:lnTo>
                  <a:lnTo>
                    <a:pt x="11685335" y="0"/>
                  </a:lnTo>
                  <a:lnTo>
                    <a:pt x="11685335" y="5762098"/>
                  </a:lnTo>
                  <a:close/>
                </a:path>
              </a:pathLst>
            </a:custGeom>
            <a:solidFill>
              <a:srgbClr val="8C6148">
                <a:alpha val="8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96532" y="2909968"/>
              <a:ext cx="12177395" cy="6308725"/>
            </a:xfrm>
            <a:custGeom>
              <a:avLst/>
              <a:gdLst/>
              <a:ahLst/>
              <a:cxnLst/>
              <a:rect l="l" t="t" r="r" b="b"/>
              <a:pathLst>
                <a:path w="12177394" h="6308725">
                  <a:moveTo>
                    <a:pt x="491439" y="0"/>
                  </a:moveTo>
                  <a:lnTo>
                    <a:pt x="12176774" y="0"/>
                  </a:lnTo>
                  <a:lnTo>
                    <a:pt x="12176774" y="5762098"/>
                  </a:lnTo>
                  <a:lnTo>
                    <a:pt x="491439" y="5762098"/>
                  </a:lnTo>
                  <a:lnTo>
                    <a:pt x="491439" y="0"/>
                  </a:lnTo>
                  <a:close/>
                </a:path>
                <a:path w="12177394" h="6308725">
                  <a:moveTo>
                    <a:pt x="0" y="546170"/>
                  </a:moveTo>
                  <a:lnTo>
                    <a:pt x="11685335" y="546170"/>
                  </a:lnTo>
                  <a:lnTo>
                    <a:pt x="11685335" y="6308269"/>
                  </a:lnTo>
                  <a:lnTo>
                    <a:pt x="0" y="6308269"/>
                  </a:lnTo>
                  <a:lnTo>
                    <a:pt x="0" y="546170"/>
                  </a:lnTo>
                  <a:close/>
                </a:path>
              </a:pathLst>
            </a:custGeom>
            <a:ln w="81916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261083" y="3522156"/>
            <a:ext cx="10405745" cy="91512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457200" algn="l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1664335" algn="l"/>
                <a:tab pos="2681605" algn="l"/>
                <a:tab pos="3613785" algn="l"/>
                <a:tab pos="4758055" algn="l"/>
                <a:tab pos="6304280" algn="l"/>
                <a:tab pos="7426959" algn="l"/>
                <a:tab pos="8443595" algn="l"/>
                <a:tab pos="9778365" algn="l"/>
              </a:tabLst>
            </a:pPr>
            <a:r>
              <a:rPr sz="2600" spc="10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</a:t>
            </a:r>
            <a:r>
              <a:rPr sz="2600" spc="-16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e</a:t>
            </a:r>
            <a:r>
              <a:rPr sz="2600" spc="-6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</a:t>
            </a:r>
            <a:r>
              <a:rPr sz="2600" spc="-8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bu</a:t>
            </a:r>
            <a:r>
              <a:rPr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sz="2600" spc="-17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</a:t>
            </a:r>
            <a:r>
              <a:rPr lang="en-US" sz="2600" spc="-17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7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</a:t>
            </a:r>
            <a:r>
              <a:rPr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sz="2600" spc="-8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n</a:t>
            </a:r>
            <a:r>
              <a:rPr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sz="2600" spc="-8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h</a:t>
            </a:r>
            <a:r>
              <a:rPr lang="en-US" sz="2600" spc="-8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7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</a:t>
            </a:r>
            <a:r>
              <a:rPr sz="2600" spc="-16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e</a:t>
            </a:r>
            <a:r>
              <a:rPr sz="2600" spc="-17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</a:t>
            </a:r>
            <a:r>
              <a:rPr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sz="2600" spc="-8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p</a:t>
            </a:r>
            <a:r>
              <a:rPr lang="en-US" sz="2600" spc="-8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kokoh</a:t>
            </a:r>
            <a:r>
              <a:rPr lang="en-US" sz="2600" spc="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</a:t>
            </a:r>
            <a:r>
              <a:rPr sz="2600" spc="-16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e</a:t>
            </a:r>
            <a:r>
              <a:rPr sz="2600" spc="3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hi</a:t>
            </a:r>
            <a:r>
              <a:rPr sz="2600" spc="-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ngga</a:t>
            </a:r>
            <a:r>
              <a:rPr lang="en-US" sz="2600" spc="-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5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r</a:t>
            </a:r>
            <a:r>
              <a:rPr sz="2600" spc="-16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e</a:t>
            </a:r>
            <a:r>
              <a:rPr sz="2600" spc="-1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</a:t>
            </a:r>
            <a:r>
              <a:rPr sz="2600" spc="14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i</a:t>
            </a:r>
            <a:r>
              <a:rPr sz="2600" spc="2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ko</a:t>
            </a:r>
            <a:r>
              <a:rPr lang="en-US" sz="2600" spc="2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7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</a:t>
            </a:r>
            <a:r>
              <a:rPr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sz="2600" spc="-9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na</a:t>
            </a:r>
            <a:r>
              <a:rPr sz="2600" spc="-8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h</a:t>
            </a:r>
            <a:r>
              <a:rPr lang="en-US" sz="2600" spc="-8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14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l</a:t>
            </a:r>
            <a:r>
              <a:rPr sz="2600" spc="-3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ongsor</a:t>
            </a:r>
            <a:r>
              <a:rPr lang="en-US" sz="2600" spc="-3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3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bi</a:t>
            </a:r>
            <a:r>
              <a:rPr sz="2600" spc="-1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</a:t>
            </a:r>
            <a:r>
              <a:rPr sz="2600" spc="-7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sz="2600" spc="-7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 </a:t>
            </a:r>
            <a:r>
              <a:rPr sz="2600" spc="-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dihindari</a:t>
            </a:r>
            <a:endParaRPr sz="26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61083" y="4588956"/>
            <a:ext cx="10408920" cy="23874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4572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2167890" algn="l"/>
                <a:tab pos="3455670" algn="l"/>
                <a:tab pos="4340860" algn="l"/>
                <a:tab pos="5247640" algn="l"/>
                <a:tab pos="6430010" algn="l"/>
                <a:tab pos="7336790" algn="l"/>
                <a:tab pos="8391525" algn="l"/>
                <a:tab pos="9086850" algn="l"/>
                <a:tab pos="9549130" algn="l"/>
              </a:tabLst>
            </a:pPr>
            <a:r>
              <a:rPr sz="2600" spc="-1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Mengurangi</a:t>
            </a:r>
            <a:r>
              <a:rPr sz="2600" spc="7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3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efek</a:t>
            </a:r>
            <a:r>
              <a:rPr sz="2600" spc="7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dari</a:t>
            </a:r>
            <a:r>
              <a:rPr sz="2600" spc="7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8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pencemaran</a:t>
            </a:r>
            <a:r>
              <a:rPr sz="2600" spc="7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8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udara</a:t>
            </a:r>
            <a:r>
              <a:rPr sz="2600" spc="7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9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dan</a:t>
            </a:r>
            <a:r>
              <a:rPr sz="2600" spc="7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1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global</a:t>
            </a:r>
            <a:r>
              <a:rPr sz="2600" spc="7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warming</a:t>
            </a:r>
            <a:endParaRPr lang="en-US" sz="2600" spc="-10" dirty="0">
              <a:solidFill>
                <a:srgbClr val="FFFFFF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marL="469900" marR="5080" indent="-4572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2167890" algn="l"/>
                <a:tab pos="3455670" algn="l"/>
                <a:tab pos="4340860" algn="l"/>
                <a:tab pos="5247640" algn="l"/>
                <a:tab pos="6430010" algn="l"/>
                <a:tab pos="7336790" algn="l"/>
                <a:tab pos="8391525" algn="l"/>
                <a:tab pos="9086850" algn="l"/>
                <a:tab pos="9549130" algn="l"/>
              </a:tabLst>
            </a:pPr>
            <a:r>
              <a:rPr sz="2600" spc="10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</a:t>
            </a:r>
            <a:r>
              <a:rPr sz="2600" spc="-16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e</a:t>
            </a:r>
            <a:r>
              <a:rPr sz="2600" spc="14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l</a:t>
            </a:r>
            <a:r>
              <a:rPr sz="2600" spc="-16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e</a:t>
            </a:r>
            <a:r>
              <a:rPr sz="2600" spc="-1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</a:t>
            </a:r>
            <a:r>
              <a:rPr sz="2600" spc="-17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</a:t>
            </a:r>
            <a:r>
              <a:rPr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sz="2600" spc="-5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r</a:t>
            </a:r>
            <a:r>
              <a:rPr sz="2600" spc="14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i</a:t>
            </a:r>
            <a:r>
              <a:rPr sz="2600" spc="13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k</a:t>
            </a:r>
            <a:r>
              <a:rPr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sz="2600" spc="-8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n</a:t>
            </a:r>
            <a:r>
              <a:rPr lang="en-US" sz="26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</a:t>
            </a:r>
            <a:r>
              <a:rPr sz="2600" spc="-8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u</a:t>
            </a:r>
            <a:r>
              <a:rPr sz="2600" spc="-6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</a:t>
            </a:r>
            <a:r>
              <a:rPr sz="2600" spc="-12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be</a:t>
            </a:r>
            <a:r>
              <a:rPr sz="2600" spc="-5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r</a:t>
            </a:r>
            <a:r>
              <a:rPr lang="en-US" sz="2600" spc="-5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8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</a:t>
            </a:r>
            <a:r>
              <a:rPr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sz="2600" spc="14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y</a:t>
            </a:r>
            <a:r>
              <a:rPr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lang="en-US" sz="2600" spc="-10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sz="2600" spc="14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l</a:t>
            </a:r>
            <a:r>
              <a:rPr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sz="2600" spc="-6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</a:t>
            </a:r>
            <a:r>
              <a:rPr lang="en-US" sz="2600" spc="-6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8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(</a:t>
            </a:r>
            <a:r>
              <a:rPr sz="2600" spc="28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</a:t>
            </a:r>
            <a:r>
              <a:rPr sz="2600" spc="32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</a:t>
            </a:r>
            <a:r>
              <a:rPr sz="2600" spc="43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sz="2600" spc="8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)</a:t>
            </a:r>
            <a:r>
              <a:rPr lang="en-US" sz="26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1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ya</a:t>
            </a:r>
            <a:r>
              <a:rPr sz="2600" spc="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ng</a:t>
            </a:r>
            <a:r>
              <a:rPr lang="en-US" sz="2600" spc="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</a:t>
            </a:r>
            <a:r>
              <a:rPr sz="2600" spc="-9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uda</a:t>
            </a:r>
            <a:r>
              <a:rPr sz="2600" spc="-8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h</a:t>
            </a:r>
            <a:r>
              <a:rPr lang="en-US" sz="2600" spc="-8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sz="2600" spc="-9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da</a:t>
            </a:r>
            <a:r>
              <a:rPr lang="en-US" sz="2600" spc="-9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3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di</a:t>
            </a:r>
            <a:r>
              <a:rPr lang="en-US" sz="2600" spc="3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1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hut</a:t>
            </a:r>
            <a:r>
              <a:rPr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sz="2600" spc="-5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n</a:t>
            </a:r>
            <a:r>
              <a:rPr lang="en-US" sz="2600" spc="-5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1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tersebut</a:t>
            </a:r>
            <a:r>
              <a:rPr sz="2600" spc="7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9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dan</a:t>
            </a:r>
            <a:r>
              <a:rPr sz="2600" spc="7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bisa</a:t>
            </a:r>
            <a:r>
              <a:rPr sz="2600" spc="7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2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digunakan</a:t>
            </a:r>
            <a:r>
              <a:rPr sz="2600" spc="7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3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sebagai</a:t>
            </a:r>
            <a:r>
              <a:rPr sz="2600" spc="7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3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peningkat</a:t>
            </a:r>
            <a:r>
              <a:rPr sz="2600" spc="7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2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produktivitasnya</a:t>
            </a:r>
            <a:r>
              <a:rPr sz="2600" spc="-2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endParaRPr lang="en-US" sz="2600" spc="-15" dirty="0">
              <a:solidFill>
                <a:srgbClr val="FFFFFF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marL="469900" marR="5080" indent="-4572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2167890" algn="l"/>
                <a:tab pos="3455670" algn="l"/>
                <a:tab pos="4340860" algn="l"/>
                <a:tab pos="5247640" algn="l"/>
                <a:tab pos="6430010" algn="l"/>
                <a:tab pos="7336790" algn="l"/>
                <a:tab pos="8391525" algn="l"/>
                <a:tab pos="9086850" algn="l"/>
                <a:tab pos="9549130" algn="l"/>
              </a:tabLst>
            </a:pPr>
            <a:r>
              <a:rPr sz="2600" spc="-4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Mengontrol</a:t>
            </a:r>
            <a:r>
              <a:rPr sz="2600" spc="6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6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suhu</a:t>
            </a:r>
            <a:r>
              <a:rPr sz="2600" spc="7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2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bumi</a:t>
            </a:r>
            <a:endParaRPr sz="26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marL="469900" indent="-457200" algn="just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sz="2600" spc="1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Melindungi</a:t>
            </a:r>
            <a:r>
              <a:rPr sz="2600" spc="5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1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makhluk</a:t>
            </a:r>
            <a:r>
              <a:rPr sz="2600" spc="5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3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hidup</a:t>
            </a:r>
            <a:endParaRPr sz="26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sp>
        <p:nvSpPr>
          <p:cNvPr id="14" name="object 14">
            <a:hlinkClick r:id="rId5" action="ppaction://hlinksldjump"/>
          </p:cNvPr>
          <p:cNvSpPr/>
          <p:nvPr/>
        </p:nvSpPr>
        <p:spPr>
          <a:xfrm>
            <a:off x="457246" y="8809028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322398" y="9227749"/>
            <a:ext cx="28174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4000" spc="2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400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4000" spc="-3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000" spc="-204" dirty="0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r>
              <a:rPr sz="4000" spc="-3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0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4000" spc="2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40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40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4000" spc="-3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000" spc="-204" dirty="0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endParaRPr sz="4000">
              <a:latin typeface="Lucida Sans Unicode"/>
              <a:cs typeface="Lucida Sans Unicode"/>
            </a:endParaRPr>
          </a:p>
        </p:txBody>
      </p:sp>
      <p:sp>
        <p:nvSpPr>
          <p:cNvPr id="16" name="object 16">
            <a:hlinkClick r:id="rId6" action="ppaction://hlinksldjump"/>
          </p:cNvPr>
          <p:cNvSpPr/>
          <p:nvPr/>
        </p:nvSpPr>
        <p:spPr>
          <a:xfrm>
            <a:off x="15531510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0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89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0" y="119094"/>
                </a:lnTo>
                <a:lnTo>
                  <a:pt x="192384" y="128525"/>
                </a:lnTo>
                <a:lnTo>
                  <a:pt x="154242" y="154241"/>
                </a:lnTo>
                <a:lnTo>
                  <a:pt x="128525" y="192384"/>
                </a:lnTo>
                <a:lnTo>
                  <a:pt x="119094" y="239089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0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89"/>
                </a:lnTo>
                <a:lnTo>
                  <a:pt x="824219" y="192384"/>
                </a:lnTo>
                <a:lnTo>
                  <a:pt x="798501" y="154241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89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386184" y="654566"/>
                </a:moveTo>
                <a:lnTo>
                  <a:pt x="344079" y="637132"/>
                </a:lnTo>
                <a:lnTo>
                  <a:pt x="224548" y="517587"/>
                </a:lnTo>
                <a:lnTo>
                  <a:pt x="207549" y="475936"/>
                </a:lnTo>
                <a:lnTo>
                  <a:pt x="208727" y="464102"/>
                </a:lnTo>
                <a:lnTo>
                  <a:pt x="344079" y="314739"/>
                </a:lnTo>
                <a:lnTo>
                  <a:pt x="386184" y="297311"/>
                </a:lnTo>
                <a:lnTo>
                  <a:pt x="408596" y="301668"/>
                </a:lnTo>
                <a:lnTo>
                  <a:pt x="428289" y="314739"/>
                </a:lnTo>
                <a:lnTo>
                  <a:pt x="441364" y="334433"/>
                </a:lnTo>
                <a:lnTo>
                  <a:pt x="445723" y="356845"/>
                </a:lnTo>
                <a:lnTo>
                  <a:pt x="441364" y="379256"/>
                </a:lnTo>
                <a:lnTo>
                  <a:pt x="428289" y="398950"/>
                </a:lnTo>
                <a:lnTo>
                  <a:pt x="410854" y="416392"/>
                </a:lnTo>
                <a:lnTo>
                  <a:pt x="683914" y="416392"/>
                </a:lnTo>
                <a:lnTo>
                  <a:pt x="707086" y="421074"/>
                </a:lnTo>
                <a:lnTo>
                  <a:pt x="726016" y="433841"/>
                </a:lnTo>
                <a:lnTo>
                  <a:pt x="738783" y="452768"/>
                </a:lnTo>
                <a:lnTo>
                  <a:pt x="743465" y="475936"/>
                </a:lnTo>
                <a:lnTo>
                  <a:pt x="738783" y="499108"/>
                </a:lnTo>
                <a:lnTo>
                  <a:pt x="726016" y="518037"/>
                </a:lnTo>
                <a:lnTo>
                  <a:pt x="707086" y="530804"/>
                </a:lnTo>
                <a:lnTo>
                  <a:pt x="683914" y="535487"/>
                </a:lnTo>
                <a:lnTo>
                  <a:pt x="410854" y="535487"/>
                </a:lnTo>
                <a:lnTo>
                  <a:pt x="428289" y="552922"/>
                </a:lnTo>
                <a:lnTo>
                  <a:pt x="441364" y="572618"/>
                </a:lnTo>
                <a:lnTo>
                  <a:pt x="445723" y="595030"/>
                </a:lnTo>
                <a:lnTo>
                  <a:pt x="441364" y="617440"/>
                </a:lnTo>
                <a:lnTo>
                  <a:pt x="428289" y="637132"/>
                </a:lnTo>
                <a:lnTo>
                  <a:pt x="408596" y="650207"/>
                </a:lnTo>
                <a:lnTo>
                  <a:pt x="386184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hlinkClick r:id="rId7" action="ppaction://hlinksldjump"/>
          </p:cNvPr>
          <p:cNvSpPr/>
          <p:nvPr/>
        </p:nvSpPr>
        <p:spPr>
          <a:xfrm>
            <a:off x="16784105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1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90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7" y="119094"/>
                </a:lnTo>
                <a:lnTo>
                  <a:pt x="192387" y="128525"/>
                </a:lnTo>
                <a:lnTo>
                  <a:pt x="154242" y="154242"/>
                </a:lnTo>
                <a:lnTo>
                  <a:pt x="128525" y="192387"/>
                </a:lnTo>
                <a:lnTo>
                  <a:pt x="119096" y="239090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1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90"/>
                </a:lnTo>
                <a:lnTo>
                  <a:pt x="824219" y="192384"/>
                </a:lnTo>
                <a:lnTo>
                  <a:pt x="798501" y="154242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90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566552" y="654566"/>
                </a:moveTo>
                <a:lnTo>
                  <a:pt x="544140" y="650207"/>
                </a:lnTo>
                <a:lnTo>
                  <a:pt x="524447" y="637132"/>
                </a:lnTo>
                <a:lnTo>
                  <a:pt x="511376" y="617440"/>
                </a:lnTo>
                <a:lnTo>
                  <a:pt x="507019" y="595030"/>
                </a:lnTo>
                <a:lnTo>
                  <a:pt x="511376" y="572618"/>
                </a:lnTo>
                <a:lnTo>
                  <a:pt x="524447" y="552922"/>
                </a:lnTo>
                <a:lnTo>
                  <a:pt x="541889" y="535487"/>
                </a:lnTo>
                <a:lnTo>
                  <a:pt x="268822" y="535487"/>
                </a:lnTo>
                <a:lnTo>
                  <a:pt x="245655" y="530804"/>
                </a:lnTo>
                <a:lnTo>
                  <a:pt x="226727" y="518037"/>
                </a:lnTo>
                <a:lnTo>
                  <a:pt x="213961" y="499108"/>
                </a:lnTo>
                <a:lnTo>
                  <a:pt x="209278" y="475936"/>
                </a:lnTo>
                <a:lnTo>
                  <a:pt x="213961" y="452768"/>
                </a:lnTo>
                <a:lnTo>
                  <a:pt x="226727" y="433841"/>
                </a:lnTo>
                <a:lnTo>
                  <a:pt x="245655" y="421075"/>
                </a:lnTo>
                <a:lnTo>
                  <a:pt x="268822" y="416392"/>
                </a:lnTo>
                <a:lnTo>
                  <a:pt x="541889" y="416392"/>
                </a:lnTo>
                <a:lnTo>
                  <a:pt x="524447" y="398950"/>
                </a:lnTo>
                <a:lnTo>
                  <a:pt x="511376" y="379256"/>
                </a:lnTo>
                <a:lnTo>
                  <a:pt x="507019" y="356845"/>
                </a:lnTo>
                <a:lnTo>
                  <a:pt x="511376" y="334433"/>
                </a:lnTo>
                <a:lnTo>
                  <a:pt x="524447" y="314739"/>
                </a:lnTo>
                <a:lnTo>
                  <a:pt x="544140" y="301668"/>
                </a:lnTo>
                <a:lnTo>
                  <a:pt x="566552" y="297311"/>
                </a:lnTo>
                <a:lnTo>
                  <a:pt x="588964" y="301668"/>
                </a:lnTo>
                <a:lnTo>
                  <a:pt x="728052" y="434134"/>
                </a:lnTo>
                <a:lnTo>
                  <a:pt x="745194" y="475936"/>
                </a:lnTo>
                <a:lnTo>
                  <a:pt x="744016" y="487771"/>
                </a:lnTo>
                <a:lnTo>
                  <a:pt x="608657" y="637132"/>
                </a:lnTo>
                <a:lnTo>
                  <a:pt x="588964" y="650207"/>
                </a:lnTo>
                <a:lnTo>
                  <a:pt x="566552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86400" y="8677655"/>
            <a:ext cx="7315199" cy="116128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92794" y="1"/>
            <a:ext cx="5476859" cy="249066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26822" y="1360482"/>
            <a:ext cx="463435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33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T</a:t>
            </a:r>
            <a:r>
              <a:rPr sz="3500" spc="-7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u</a:t>
            </a:r>
            <a:r>
              <a:rPr sz="3500" spc="6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j</a:t>
            </a:r>
            <a:r>
              <a:rPr sz="3500" spc="-7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u</a:t>
            </a:r>
            <a:r>
              <a:rPr sz="3500" spc="20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a</a:t>
            </a:r>
            <a:r>
              <a:rPr sz="3500" spc="-2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n</a:t>
            </a:r>
            <a:r>
              <a:rPr sz="3500" spc="-35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 </a:t>
            </a:r>
            <a:r>
              <a:rPr sz="3500" spc="26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R</a:t>
            </a:r>
            <a:r>
              <a:rPr sz="3500" spc="65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e</a:t>
            </a:r>
            <a:r>
              <a:rPr sz="3500" spc="-9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b</a:t>
            </a:r>
            <a:r>
              <a:rPr sz="3500" spc="-2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oi</a:t>
            </a:r>
            <a:r>
              <a:rPr sz="3500" spc="12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s</a:t>
            </a:r>
            <a:r>
              <a:rPr sz="3500" spc="20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a</a:t>
            </a:r>
            <a:r>
              <a:rPr sz="3500" spc="12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s</a:t>
            </a:r>
            <a:r>
              <a:rPr sz="3500" spc="60" dirty="0">
                <a:solidFill>
                  <a:srgbClr val="FFFFFF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Lucida Sans Unicode"/>
              </a:rPr>
              <a:t>i</a:t>
            </a:r>
            <a:endParaRPr sz="3500" dirty="0">
              <a:latin typeface="Comic Sans MS" panose="030F0702030302020204" pitchFamily="66" charset="0"/>
              <a:ea typeface="Verdana" panose="020B0604030504040204" pitchFamily="34" charset="0"/>
              <a:cs typeface="Lucida Sans Unicode"/>
            </a:endParaRPr>
          </a:p>
        </p:txBody>
      </p:sp>
      <p:sp>
        <p:nvSpPr>
          <p:cNvPr id="5" name="object 5">
            <a:hlinkClick r:id="rId6" action="ppaction://hlinksldjump"/>
          </p:cNvPr>
          <p:cNvSpPr/>
          <p:nvPr/>
        </p:nvSpPr>
        <p:spPr>
          <a:xfrm>
            <a:off x="457246" y="8809028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3196532" y="2909968"/>
            <a:ext cx="12177395" cy="6308725"/>
            <a:chOff x="3196532" y="2909968"/>
            <a:chExt cx="12177395" cy="6308725"/>
          </a:xfrm>
        </p:grpSpPr>
        <p:sp>
          <p:nvSpPr>
            <p:cNvPr id="7" name="object 7"/>
            <p:cNvSpPr/>
            <p:nvPr/>
          </p:nvSpPr>
          <p:spPr>
            <a:xfrm>
              <a:off x="3414949" y="3210362"/>
              <a:ext cx="11685905" cy="5762625"/>
            </a:xfrm>
            <a:custGeom>
              <a:avLst/>
              <a:gdLst/>
              <a:ahLst/>
              <a:cxnLst/>
              <a:rect l="l" t="t" r="r" b="b"/>
              <a:pathLst>
                <a:path w="11685905" h="5762625">
                  <a:moveTo>
                    <a:pt x="11685335" y="5762098"/>
                  </a:moveTo>
                  <a:lnTo>
                    <a:pt x="0" y="5762098"/>
                  </a:lnTo>
                  <a:lnTo>
                    <a:pt x="0" y="0"/>
                  </a:lnTo>
                  <a:lnTo>
                    <a:pt x="11685335" y="0"/>
                  </a:lnTo>
                  <a:lnTo>
                    <a:pt x="11685335" y="5762098"/>
                  </a:lnTo>
                  <a:close/>
                </a:path>
              </a:pathLst>
            </a:custGeom>
            <a:solidFill>
              <a:srgbClr val="8C6148">
                <a:alpha val="8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96532" y="2909968"/>
              <a:ext cx="12177395" cy="6308725"/>
            </a:xfrm>
            <a:custGeom>
              <a:avLst/>
              <a:gdLst/>
              <a:ahLst/>
              <a:cxnLst/>
              <a:rect l="l" t="t" r="r" b="b"/>
              <a:pathLst>
                <a:path w="12177394" h="6308725">
                  <a:moveTo>
                    <a:pt x="491439" y="0"/>
                  </a:moveTo>
                  <a:lnTo>
                    <a:pt x="12176774" y="0"/>
                  </a:lnTo>
                  <a:lnTo>
                    <a:pt x="12176774" y="5762098"/>
                  </a:lnTo>
                  <a:lnTo>
                    <a:pt x="491439" y="5762098"/>
                  </a:lnTo>
                  <a:lnTo>
                    <a:pt x="491439" y="0"/>
                  </a:lnTo>
                  <a:close/>
                </a:path>
                <a:path w="12177394" h="6308725">
                  <a:moveTo>
                    <a:pt x="0" y="546170"/>
                  </a:moveTo>
                  <a:lnTo>
                    <a:pt x="11685335" y="546170"/>
                  </a:lnTo>
                  <a:lnTo>
                    <a:pt x="11685335" y="6308269"/>
                  </a:lnTo>
                  <a:lnTo>
                    <a:pt x="0" y="6308269"/>
                  </a:lnTo>
                  <a:lnTo>
                    <a:pt x="0" y="546170"/>
                  </a:lnTo>
                  <a:close/>
                </a:path>
              </a:pathLst>
            </a:custGeom>
            <a:ln w="81916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479716" y="4010979"/>
            <a:ext cx="10252075" cy="346242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10795" indent="-4572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sz="2600" spc="-3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Melestarikan</a:t>
            </a:r>
            <a:r>
              <a:rPr sz="2600" spc="-2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0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hutan</a:t>
            </a:r>
            <a:r>
              <a:rPr sz="2600" spc="-1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9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dan</a:t>
            </a:r>
            <a:r>
              <a:rPr sz="2600" spc="-8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1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lingkungan.</a:t>
            </a:r>
            <a:r>
              <a:rPr sz="2600" spc="2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2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Tujuan</a:t>
            </a:r>
            <a:r>
              <a:rPr sz="2600" spc="3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5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penting</a:t>
            </a:r>
            <a:r>
              <a:rPr sz="2600" spc="-4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dari </a:t>
            </a:r>
            <a:r>
              <a:rPr sz="2600" spc="-2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4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penghijauan </a:t>
            </a:r>
            <a:r>
              <a:rPr sz="2600" spc="-1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yaitu </a:t>
            </a:r>
            <a:r>
              <a:rPr sz="2600" spc="-5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untuk </a:t>
            </a:r>
            <a:r>
              <a:rPr sz="2600" spc="-4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melestarikan </a:t>
            </a:r>
            <a:r>
              <a:rPr sz="2600" spc="1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lingkungan. </a:t>
            </a:r>
            <a:r>
              <a:rPr sz="2600" spc="-3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Hutan </a:t>
            </a:r>
            <a:r>
              <a:rPr sz="2600" spc="-1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berfungsi </a:t>
            </a:r>
            <a:r>
              <a:rPr sz="2600" spc="-1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5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untuk</a:t>
            </a:r>
            <a:r>
              <a:rPr sz="2600" spc="-5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7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menyerap</a:t>
            </a:r>
            <a:r>
              <a:rPr sz="2600" spc="-6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air</a:t>
            </a:r>
            <a:r>
              <a:rPr sz="260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4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hujan,</a:t>
            </a:r>
            <a:r>
              <a:rPr sz="2600" spc="-3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menghasilkan</a:t>
            </a:r>
            <a:r>
              <a:rPr sz="2600" spc="-1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oksigen </a:t>
            </a:r>
            <a:r>
              <a:rPr sz="2600" spc="-9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dan</a:t>
            </a:r>
            <a:r>
              <a:rPr sz="2600" spc="-8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7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menyerap </a:t>
            </a:r>
            <a:r>
              <a:rPr sz="2600" spc="-6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karbondioksida</a:t>
            </a:r>
            <a:endParaRPr sz="26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marL="469900" marR="5080" indent="-457200" algn="just">
              <a:lnSpc>
                <a:spcPts val="42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600" spc="-1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Meningkatkan </a:t>
            </a:r>
            <a:r>
              <a:rPr sz="2600" spc="-7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sumber </a:t>
            </a:r>
            <a:r>
              <a:rPr sz="2600" spc="-4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daya </a:t>
            </a:r>
            <a:r>
              <a:rPr sz="2600" spc="-3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alam </a:t>
            </a:r>
            <a:r>
              <a:rPr sz="2600" spc="3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di </a:t>
            </a:r>
            <a:r>
              <a:rPr sz="2600" spc="-9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hutan. </a:t>
            </a:r>
            <a:r>
              <a:rPr sz="2600" spc="-3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Hutan </a:t>
            </a:r>
            <a:r>
              <a:rPr sz="2600" spc="-3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menjadi </a:t>
            </a:r>
            <a:r>
              <a:rPr sz="2600" spc="-12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tempat </a:t>
            </a:r>
            <a:r>
              <a:rPr sz="2600" spc="-12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1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yang</a:t>
            </a:r>
            <a:r>
              <a:rPr sz="2600" spc="1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4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menyediakan</a:t>
            </a:r>
            <a:r>
              <a:rPr sz="2600" spc="-3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4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berbagai</a:t>
            </a:r>
            <a:r>
              <a:rPr sz="2600" spc="-4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9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bahan</a:t>
            </a:r>
            <a:r>
              <a:rPr sz="2600" spc="-8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3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baku</a:t>
            </a:r>
            <a:r>
              <a:rPr sz="2600" spc="-3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1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bagi  </a:t>
            </a:r>
            <a:r>
              <a:rPr sz="2600" spc="-4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manusia.</a:t>
            </a:r>
            <a:r>
              <a:rPr sz="2600" spc="59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3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Seperti </a:t>
            </a:r>
            <a:r>
              <a:rPr sz="2600" spc="-2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2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kayu</a:t>
            </a:r>
            <a:r>
              <a:rPr sz="2600" spc="7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untik</a:t>
            </a:r>
            <a:r>
              <a:rPr sz="2600" spc="7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6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bangunan,</a:t>
            </a:r>
            <a:r>
              <a:rPr sz="2600" spc="7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7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sumber</a:t>
            </a:r>
            <a:r>
              <a:rPr sz="2600" spc="7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6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pangan</a:t>
            </a:r>
            <a:r>
              <a:rPr sz="2600" spc="7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9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dan</a:t>
            </a:r>
            <a:r>
              <a:rPr sz="2600" spc="7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2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lain</a:t>
            </a:r>
            <a:r>
              <a:rPr sz="2600" spc="7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3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sebagainya</a:t>
            </a:r>
            <a:endParaRPr sz="26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59907" y="9227749"/>
            <a:ext cx="27419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4000" spc="2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400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4000" spc="-3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000" spc="-795" dirty="0">
                <a:solidFill>
                  <a:srgbClr val="FFFFFF"/>
                </a:solidFill>
                <a:latin typeface="Lucida Sans Unicode"/>
                <a:cs typeface="Lucida Sans Unicode"/>
              </a:rPr>
              <a:t>1</a:t>
            </a:r>
            <a:r>
              <a:rPr sz="4000" spc="-3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0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4000" spc="2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40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40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4000" spc="-3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000" spc="-204" dirty="0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endParaRPr sz="4000" dirty="0">
              <a:latin typeface="Lucida Sans Unicode"/>
              <a:cs typeface="Lucida Sans Unicode"/>
            </a:endParaRPr>
          </a:p>
        </p:txBody>
      </p:sp>
      <p:sp>
        <p:nvSpPr>
          <p:cNvPr id="13" name="object 13">
            <a:hlinkClick r:id="rId7" action="ppaction://hlinksldjump"/>
          </p:cNvPr>
          <p:cNvSpPr/>
          <p:nvPr/>
        </p:nvSpPr>
        <p:spPr>
          <a:xfrm>
            <a:off x="16784105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1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90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7" y="119094"/>
                </a:lnTo>
                <a:lnTo>
                  <a:pt x="192387" y="128525"/>
                </a:lnTo>
                <a:lnTo>
                  <a:pt x="154242" y="154242"/>
                </a:lnTo>
                <a:lnTo>
                  <a:pt x="128525" y="192387"/>
                </a:lnTo>
                <a:lnTo>
                  <a:pt x="119096" y="239090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1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90"/>
                </a:lnTo>
                <a:lnTo>
                  <a:pt x="824219" y="192384"/>
                </a:lnTo>
                <a:lnTo>
                  <a:pt x="798501" y="154242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90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566552" y="654566"/>
                </a:moveTo>
                <a:lnTo>
                  <a:pt x="544140" y="650207"/>
                </a:lnTo>
                <a:lnTo>
                  <a:pt x="524447" y="637132"/>
                </a:lnTo>
                <a:lnTo>
                  <a:pt x="511376" y="617440"/>
                </a:lnTo>
                <a:lnTo>
                  <a:pt x="507019" y="595030"/>
                </a:lnTo>
                <a:lnTo>
                  <a:pt x="511376" y="572618"/>
                </a:lnTo>
                <a:lnTo>
                  <a:pt x="524447" y="552922"/>
                </a:lnTo>
                <a:lnTo>
                  <a:pt x="541889" y="535487"/>
                </a:lnTo>
                <a:lnTo>
                  <a:pt x="268822" y="535487"/>
                </a:lnTo>
                <a:lnTo>
                  <a:pt x="245655" y="530804"/>
                </a:lnTo>
                <a:lnTo>
                  <a:pt x="226727" y="518037"/>
                </a:lnTo>
                <a:lnTo>
                  <a:pt x="213961" y="499108"/>
                </a:lnTo>
                <a:lnTo>
                  <a:pt x="209278" y="475936"/>
                </a:lnTo>
                <a:lnTo>
                  <a:pt x="213961" y="452768"/>
                </a:lnTo>
                <a:lnTo>
                  <a:pt x="226727" y="433841"/>
                </a:lnTo>
                <a:lnTo>
                  <a:pt x="245655" y="421075"/>
                </a:lnTo>
                <a:lnTo>
                  <a:pt x="268822" y="416392"/>
                </a:lnTo>
                <a:lnTo>
                  <a:pt x="541889" y="416392"/>
                </a:lnTo>
                <a:lnTo>
                  <a:pt x="524447" y="398950"/>
                </a:lnTo>
                <a:lnTo>
                  <a:pt x="511376" y="379256"/>
                </a:lnTo>
                <a:lnTo>
                  <a:pt x="507019" y="356845"/>
                </a:lnTo>
                <a:lnTo>
                  <a:pt x="511376" y="334433"/>
                </a:lnTo>
                <a:lnTo>
                  <a:pt x="524447" y="314739"/>
                </a:lnTo>
                <a:lnTo>
                  <a:pt x="544140" y="301668"/>
                </a:lnTo>
                <a:lnTo>
                  <a:pt x="566552" y="297311"/>
                </a:lnTo>
                <a:lnTo>
                  <a:pt x="588964" y="301668"/>
                </a:lnTo>
                <a:lnTo>
                  <a:pt x="728052" y="434134"/>
                </a:lnTo>
                <a:lnTo>
                  <a:pt x="745194" y="475936"/>
                </a:lnTo>
                <a:lnTo>
                  <a:pt x="744016" y="487771"/>
                </a:lnTo>
                <a:lnTo>
                  <a:pt x="608657" y="637132"/>
                </a:lnTo>
                <a:lnTo>
                  <a:pt x="588964" y="650207"/>
                </a:lnTo>
                <a:lnTo>
                  <a:pt x="566552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hlinkClick r:id="rId8" action="ppaction://hlinksldjump"/>
          </p:cNvPr>
          <p:cNvSpPr/>
          <p:nvPr/>
        </p:nvSpPr>
        <p:spPr>
          <a:xfrm>
            <a:off x="15531510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0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89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0" y="119094"/>
                </a:lnTo>
                <a:lnTo>
                  <a:pt x="192384" y="128525"/>
                </a:lnTo>
                <a:lnTo>
                  <a:pt x="154242" y="154241"/>
                </a:lnTo>
                <a:lnTo>
                  <a:pt x="128525" y="192384"/>
                </a:lnTo>
                <a:lnTo>
                  <a:pt x="119094" y="239089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0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89"/>
                </a:lnTo>
                <a:lnTo>
                  <a:pt x="824219" y="192384"/>
                </a:lnTo>
                <a:lnTo>
                  <a:pt x="798501" y="154241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89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386184" y="654566"/>
                </a:moveTo>
                <a:lnTo>
                  <a:pt x="344079" y="637132"/>
                </a:lnTo>
                <a:lnTo>
                  <a:pt x="224548" y="517587"/>
                </a:lnTo>
                <a:lnTo>
                  <a:pt x="207549" y="475936"/>
                </a:lnTo>
                <a:lnTo>
                  <a:pt x="208727" y="464102"/>
                </a:lnTo>
                <a:lnTo>
                  <a:pt x="344079" y="314739"/>
                </a:lnTo>
                <a:lnTo>
                  <a:pt x="386184" y="297311"/>
                </a:lnTo>
                <a:lnTo>
                  <a:pt x="408596" y="301668"/>
                </a:lnTo>
                <a:lnTo>
                  <a:pt x="428289" y="314739"/>
                </a:lnTo>
                <a:lnTo>
                  <a:pt x="441364" y="334433"/>
                </a:lnTo>
                <a:lnTo>
                  <a:pt x="445723" y="356845"/>
                </a:lnTo>
                <a:lnTo>
                  <a:pt x="441364" y="379256"/>
                </a:lnTo>
                <a:lnTo>
                  <a:pt x="428289" y="398950"/>
                </a:lnTo>
                <a:lnTo>
                  <a:pt x="410854" y="416392"/>
                </a:lnTo>
                <a:lnTo>
                  <a:pt x="683914" y="416392"/>
                </a:lnTo>
                <a:lnTo>
                  <a:pt x="707086" y="421074"/>
                </a:lnTo>
                <a:lnTo>
                  <a:pt x="726016" y="433841"/>
                </a:lnTo>
                <a:lnTo>
                  <a:pt x="738783" y="452768"/>
                </a:lnTo>
                <a:lnTo>
                  <a:pt x="743465" y="475936"/>
                </a:lnTo>
                <a:lnTo>
                  <a:pt x="738783" y="499108"/>
                </a:lnTo>
                <a:lnTo>
                  <a:pt x="726016" y="518037"/>
                </a:lnTo>
                <a:lnTo>
                  <a:pt x="707086" y="530804"/>
                </a:lnTo>
                <a:lnTo>
                  <a:pt x="683914" y="535487"/>
                </a:lnTo>
                <a:lnTo>
                  <a:pt x="410854" y="535487"/>
                </a:lnTo>
                <a:lnTo>
                  <a:pt x="428289" y="552922"/>
                </a:lnTo>
                <a:lnTo>
                  <a:pt x="441364" y="572618"/>
                </a:lnTo>
                <a:lnTo>
                  <a:pt x="445723" y="595030"/>
                </a:lnTo>
                <a:lnTo>
                  <a:pt x="441364" y="617440"/>
                </a:lnTo>
                <a:lnTo>
                  <a:pt x="428289" y="637132"/>
                </a:lnTo>
                <a:lnTo>
                  <a:pt x="408596" y="650207"/>
                </a:lnTo>
                <a:lnTo>
                  <a:pt x="386184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96532" y="2909968"/>
            <a:ext cx="12177395" cy="6928975"/>
            <a:chOff x="3196532" y="2909968"/>
            <a:chExt cx="12177395" cy="6928975"/>
          </a:xfrm>
        </p:grpSpPr>
        <p:pic>
          <p:nvPicPr>
            <p:cNvPr id="3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86400" y="8677655"/>
              <a:ext cx="7315199" cy="116128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14949" y="3210362"/>
              <a:ext cx="11685905" cy="5762625"/>
            </a:xfrm>
            <a:custGeom>
              <a:avLst/>
              <a:gdLst/>
              <a:ahLst/>
              <a:cxnLst/>
              <a:rect l="l" t="t" r="r" b="b"/>
              <a:pathLst>
                <a:path w="11685905" h="5762625">
                  <a:moveTo>
                    <a:pt x="11685335" y="5762098"/>
                  </a:moveTo>
                  <a:lnTo>
                    <a:pt x="0" y="5762098"/>
                  </a:lnTo>
                  <a:lnTo>
                    <a:pt x="0" y="0"/>
                  </a:lnTo>
                  <a:lnTo>
                    <a:pt x="11685335" y="0"/>
                  </a:lnTo>
                  <a:lnTo>
                    <a:pt x="11685335" y="5762098"/>
                  </a:lnTo>
                  <a:close/>
                </a:path>
              </a:pathLst>
            </a:custGeom>
            <a:solidFill>
              <a:srgbClr val="8C6148">
                <a:alpha val="8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96532" y="2909968"/>
              <a:ext cx="12177395" cy="6308725"/>
            </a:xfrm>
            <a:custGeom>
              <a:avLst/>
              <a:gdLst/>
              <a:ahLst/>
              <a:cxnLst/>
              <a:rect l="l" t="t" r="r" b="b"/>
              <a:pathLst>
                <a:path w="12177394" h="6308725">
                  <a:moveTo>
                    <a:pt x="491439" y="0"/>
                  </a:moveTo>
                  <a:lnTo>
                    <a:pt x="12176774" y="0"/>
                  </a:lnTo>
                  <a:lnTo>
                    <a:pt x="12176774" y="5762098"/>
                  </a:lnTo>
                  <a:lnTo>
                    <a:pt x="491439" y="5762098"/>
                  </a:lnTo>
                  <a:lnTo>
                    <a:pt x="491439" y="0"/>
                  </a:lnTo>
                  <a:close/>
                </a:path>
                <a:path w="12177394" h="6308725">
                  <a:moveTo>
                    <a:pt x="0" y="546170"/>
                  </a:moveTo>
                  <a:lnTo>
                    <a:pt x="11685335" y="546170"/>
                  </a:lnTo>
                  <a:lnTo>
                    <a:pt x="11685335" y="6308269"/>
                  </a:lnTo>
                  <a:lnTo>
                    <a:pt x="0" y="6308269"/>
                  </a:lnTo>
                  <a:lnTo>
                    <a:pt x="0" y="546170"/>
                  </a:lnTo>
                  <a:close/>
                </a:path>
              </a:pathLst>
            </a:custGeom>
            <a:ln w="81916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>
            <a:hlinkClick r:id="rId5" action="ppaction://hlinksldjump"/>
          </p:cNvPr>
          <p:cNvSpPr/>
          <p:nvPr/>
        </p:nvSpPr>
        <p:spPr>
          <a:xfrm>
            <a:off x="457246" y="8809028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xfrm>
            <a:off x="4066856" y="3695700"/>
            <a:ext cx="10154285" cy="637732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4572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600" spc="10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M</a:t>
            </a:r>
            <a:r>
              <a:rPr lang="en-US" sz="2600" spc="-16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e</a:t>
            </a:r>
            <a:r>
              <a:rPr lang="en-US" sz="2600" spc="-8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n</a:t>
            </a:r>
            <a:r>
              <a:rPr lang="en-US" sz="2600" spc="14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i</a:t>
            </a:r>
            <a:r>
              <a:rPr lang="en-US" sz="2600" spc="-8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n</a:t>
            </a:r>
            <a:r>
              <a:rPr lang="en-US" sz="2600" spc="8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g</a:t>
            </a:r>
            <a:r>
              <a:rPr lang="en-US" sz="2600" spc="13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k</a:t>
            </a:r>
            <a:r>
              <a:rPr lang="en-US"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lang="en-US" sz="2600" spc="-17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</a:t>
            </a:r>
            <a:r>
              <a:rPr lang="en-US" sz="2600" spc="13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k</a:t>
            </a:r>
            <a:r>
              <a:rPr lang="en-US"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lang="en-US" sz="2600" spc="-8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n</a:t>
            </a:r>
            <a:r>
              <a:rPr lang="en-US" sz="2600" spc="-8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	</a:t>
            </a:r>
            <a:r>
              <a:rPr lang="en-US" sz="2600" spc="-8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h</a:t>
            </a:r>
            <a:r>
              <a:rPr lang="en-US"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lang="en-US" sz="2600" spc="-1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</a:t>
            </a:r>
            <a:r>
              <a:rPr lang="en-US" sz="2600" spc="14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il</a:t>
            </a:r>
            <a:r>
              <a:rPr lang="en-US" sz="2600" spc="14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	</a:t>
            </a:r>
            <a:r>
              <a:rPr lang="en-US" sz="2600" spc="-6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usa</a:t>
            </a:r>
            <a:r>
              <a:rPr lang="en-US" sz="2600" spc="-8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h</a:t>
            </a:r>
            <a:r>
              <a:rPr lang="en-US"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lang="en-US" sz="2600" spc="-1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. </a:t>
            </a:r>
            <a:r>
              <a:rPr lang="en-US" sz="2600" spc="29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H</a:t>
            </a:r>
            <a:r>
              <a:rPr lang="en-US" sz="2600" spc="-8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u</a:t>
            </a:r>
            <a:r>
              <a:rPr lang="en-US" sz="2600" spc="-17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</a:t>
            </a:r>
            <a:r>
              <a:rPr lang="en-US"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lang="en-US" sz="2600" spc="-8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n</a:t>
            </a:r>
            <a:r>
              <a:rPr lang="en-US" sz="2600" spc="-8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2600" spc="-1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s</a:t>
            </a:r>
            <a:r>
              <a:rPr lang="en-US" sz="2600" spc="-16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e</a:t>
            </a:r>
            <a:r>
              <a:rPr lang="en-US" sz="2600" spc="6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c</a:t>
            </a:r>
            <a:r>
              <a:rPr lang="en-US"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lang="en-US" sz="2600" spc="-5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r</a:t>
            </a:r>
            <a:r>
              <a:rPr lang="en-US"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lang="en-US" sz="2600" spc="-10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2600" spc="-17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</a:t>
            </a:r>
            <a:r>
              <a:rPr lang="en-US" sz="2600" spc="14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i</a:t>
            </a:r>
            <a:r>
              <a:rPr lang="en-US" sz="2600" spc="-9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da</a:t>
            </a:r>
            <a:r>
              <a:rPr lang="en-US" sz="2600" spc="13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k</a:t>
            </a:r>
            <a:r>
              <a:rPr lang="en-US" sz="2600" spc="13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2600" spc="14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l</a:t>
            </a:r>
            <a:r>
              <a:rPr lang="en-US" sz="2600" spc="-10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a</a:t>
            </a:r>
            <a:r>
              <a:rPr lang="en-US" sz="2600" spc="-10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ngsung</a:t>
            </a:r>
            <a:r>
              <a:rPr lang="en-US" sz="2600" spc="-10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2600" spc="-17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t</a:t>
            </a:r>
            <a:r>
              <a:rPr lang="en-US" sz="2600" spc="-6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ur</a:t>
            </a:r>
            <a:r>
              <a:rPr lang="en-US" sz="2600" spc="-125" dirty="0" err="1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ut</a:t>
            </a:r>
            <a:r>
              <a:rPr lang="en-US" sz="2600" spc="-125" dirty="0">
                <a:solidFill>
                  <a:srgbClr val="FFFFFF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95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berperan</a:t>
            </a:r>
            <a:r>
              <a:rPr sz="2600" spc="-90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55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untuk</a:t>
            </a:r>
            <a:r>
              <a:rPr sz="2600" spc="-50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30" dirty="0">
                <a:latin typeface="Comic Sans MS" panose="030F0702030302020204" pitchFamily="66" charset="0"/>
                <a:cs typeface="Times New Roman" panose="02020603050405020304" pitchFamily="18" charset="0"/>
              </a:rPr>
              <a:t>meningkatkan</a:t>
            </a:r>
            <a:r>
              <a:rPr sz="2600" spc="-25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20" dirty="0">
                <a:latin typeface="Comic Sans MS" panose="030F0702030302020204" pitchFamily="66" charset="0"/>
                <a:cs typeface="Times New Roman" panose="02020603050405020304" pitchFamily="18" charset="0"/>
              </a:rPr>
              <a:t>hasil</a:t>
            </a:r>
            <a:r>
              <a:rPr sz="2600" spc="25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65" dirty="0">
                <a:latin typeface="Comic Sans MS" panose="030F0702030302020204" pitchFamily="66" charset="0"/>
                <a:cs typeface="Times New Roman" panose="02020603050405020304" pitchFamily="18" charset="0"/>
              </a:rPr>
              <a:t>usaha.</a:t>
            </a:r>
            <a:r>
              <a:rPr sz="2600" spc="-60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30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Hutan</a:t>
            </a:r>
            <a:r>
              <a:rPr sz="2600" spc="-25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80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mampu</a:t>
            </a:r>
            <a:r>
              <a:rPr lang="en-US" sz="2600" spc="-80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65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mencegah</a:t>
            </a:r>
            <a:r>
              <a:rPr sz="2600" spc="550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90" dirty="0">
                <a:latin typeface="Comic Sans MS" panose="030F0702030302020204" pitchFamily="66" charset="0"/>
                <a:cs typeface="Times New Roman" panose="02020603050405020304" pitchFamily="18" charset="0"/>
              </a:rPr>
              <a:t>pemanasan</a:t>
            </a:r>
            <a:r>
              <a:rPr sz="2600" spc="500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15" dirty="0">
                <a:latin typeface="Comic Sans MS" panose="030F0702030302020204" pitchFamily="66" charset="0"/>
                <a:cs typeface="Times New Roman" panose="02020603050405020304" pitchFamily="18" charset="0"/>
              </a:rPr>
              <a:t>global</a:t>
            </a:r>
            <a:r>
              <a:rPr sz="2600" spc="20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90" dirty="0">
                <a:latin typeface="Comic Sans MS" panose="030F0702030302020204" pitchFamily="66" charset="0"/>
                <a:cs typeface="Times New Roman" panose="02020603050405020304" pitchFamily="18" charset="0"/>
              </a:rPr>
              <a:t>dan</a:t>
            </a:r>
            <a:r>
              <a:rPr sz="2600" spc="500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40" dirty="0">
                <a:latin typeface="Comic Sans MS" panose="030F0702030302020204" pitchFamily="66" charset="0"/>
                <a:cs typeface="Times New Roman" panose="02020603050405020304" pitchFamily="18" charset="0"/>
              </a:rPr>
              <a:t>menyimpan</a:t>
            </a:r>
            <a:r>
              <a:rPr sz="2600" spc="600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50" dirty="0">
                <a:latin typeface="Comic Sans MS" panose="030F0702030302020204" pitchFamily="66" charset="0"/>
                <a:cs typeface="Times New Roman" panose="02020603050405020304" pitchFamily="18" charset="0"/>
              </a:rPr>
              <a:t>cadangan</a:t>
            </a:r>
            <a:r>
              <a:rPr sz="2600" spc="-45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5" dirty="0">
                <a:latin typeface="Comic Sans MS" panose="030F0702030302020204" pitchFamily="66" charset="0"/>
                <a:cs typeface="Times New Roman" panose="02020603050405020304" pitchFamily="18" charset="0"/>
              </a:rPr>
              <a:t>air. </a:t>
            </a:r>
            <a:r>
              <a:rPr sz="2600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5" dirty="0">
                <a:latin typeface="Comic Sans MS" panose="030F0702030302020204" pitchFamily="66" charset="0"/>
                <a:cs typeface="Times New Roman" panose="02020603050405020304" pitchFamily="18" charset="0"/>
              </a:rPr>
              <a:t>Contohnya, </a:t>
            </a:r>
            <a:r>
              <a:rPr sz="2600" spc="-105" dirty="0">
                <a:latin typeface="Comic Sans MS" panose="030F0702030302020204" pitchFamily="66" charset="0"/>
                <a:cs typeface="Times New Roman" panose="02020603050405020304" pitchFamily="18" charset="0"/>
              </a:rPr>
              <a:t>hutan</a:t>
            </a:r>
            <a:r>
              <a:rPr sz="2600" spc="-100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50" dirty="0">
                <a:latin typeface="Comic Sans MS" panose="030F0702030302020204" pitchFamily="66" charset="0"/>
                <a:cs typeface="Times New Roman" panose="02020603050405020304" pitchFamily="18" charset="0"/>
              </a:rPr>
              <a:t>bakau </a:t>
            </a:r>
            <a:r>
              <a:rPr sz="2600" spc="-90" dirty="0">
                <a:latin typeface="Comic Sans MS" panose="030F0702030302020204" pitchFamily="66" charset="0"/>
                <a:cs typeface="Times New Roman" panose="02020603050405020304" pitchFamily="18" charset="0"/>
              </a:rPr>
              <a:t>dan</a:t>
            </a:r>
            <a:r>
              <a:rPr sz="2600" spc="-85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40" dirty="0">
                <a:latin typeface="Comic Sans MS" panose="030F0702030302020204" pitchFamily="66" charset="0"/>
                <a:cs typeface="Times New Roman" panose="02020603050405020304" pitchFamily="18" charset="0"/>
              </a:rPr>
              <a:t>mangrove </a:t>
            </a:r>
            <a:r>
              <a:rPr sz="2600" spc="30" dirty="0">
                <a:latin typeface="Comic Sans MS" panose="030F0702030302020204" pitchFamily="66" charset="0"/>
                <a:cs typeface="Times New Roman" panose="02020603050405020304" pitchFamily="18" charset="0"/>
              </a:rPr>
              <a:t>di </a:t>
            </a:r>
            <a:r>
              <a:rPr sz="2600" spc="-35" dirty="0">
                <a:latin typeface="Comic Sans MS" panose="030F0702030302020204" pitchFamily="66" charset="0"/>
                <a:cs typeface="Times New Roman" panose="02020603050405020304" pitchFamily="18" charset="0"/>
              </a:rPr>
              <a:t>kawasan </a:t>
            </a:r>
            <a:r>
              <a:rPr sz="2600" spc="-5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pesisir</a:t>
            </a:r>
            <a:r>
              <a:rPr sz="2600" spc="-5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10" dirty="0">
                <a:latin typeface="Comic Sans MS" panose="030F0702030302020204" pitchFamily="66" charset="0"/>
                <a:cs typeface="Times New Roman" panose="02020603050405020304" pitchFamily="18" charset="0"/>
              </a:rPr>
              <a:t>yang</a:t>
            </a:r>
            <a:r>
              <a:rPr lang="en-US" sz="2600" spc="15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25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rindang</a:t>
            </a:r>
            <a:r>
              <a:rPr sz="2600" spc="-25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90" dirty="0">
                <a:latin typeface="Comic Sans MS" panose="030F0702030302020204" pitchFamily="66" charset="0"/>
                <a:cs typeface="Times New Roman" panose="02020603050405020304" pitchFamily="18" charset="0"/>
              </a:rPr>
              <a:t>dan</a:t>
            </a:r>
            <a:r>
              <a:rPr sz="2600" spc="495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55" dirty="0">
                <a:latin typeface="Comic Sans MS" panose="030F0702030302020204" pitchFamily="66" charset="0"/>
                <a:cs typeface="Times New Roman" panose="02020603050405020304" pitchFamily="18" charset="0"/>
              </a:rPr>
              <a:t>terjaga </a:t>
            </a:r>
            <a:r>
              <a:rPr sz="2600" spc="-40" dirty="0">
                <a:latin typeface="Comic Sans MS" panose="030F0702030302020204" pitchFamily="66" charset="0"/>
                <a:cs typeface="Times New Roman" panose="02020603050405020304" pitchFamily="18" charset="0"/>
              </a:rPr>
              <a:t>akan </a:t>
            </a:r>
            <a:r>
              <a:rPr sz="2600" spc="-30" dirty="0">
                <a:latin typeface="Comic Sans MS" panose="030F0702030302020204" pitchFamily="66" charset="0"/>
                <a:cs typeface="Times New Roman" panose="02020603050405020304" pitchFamily="18" charset="0"/>
              </a:rPr>
              <a:t>meningkatkan </a:t>
            </a:r>
            <a:r>
              <a:rPr sz="2600" spc="-15" dirty="0">
                <a:latin typeface="Comic Sans MS" panose="030F0702030302020204" pitchFamily="66" charset="0"/>
                <a:cs typeface="Times New Roman" panose="02020603050405020304" pitchFamily="18" charset="0"/>
              </a:rPr>
              <a:t>produksi </a:t>
            </a:r>
            <a:r>
              <a:rPr sz="2600" spc="25" dirty="0">
                <a:latin typeface="Comic Sans MS" panose="030F0702030302020204" pitchFamily="66" charset="0"/>
                <a:cs typeface="Times New Roman" panose="02020603050405020304" pitchFamily="18" charset="0"/>
              </a:rPr>
              <a:t>ikan </a:t>
            </a:r>
            <a:r>
              <a:rPr sz="2600" spc="-90" dirty="0">
                <a:latin typeface="Comic Sans MS" panose="030F0702030302020204" pitchFamily="66" charset="0"/>
                <a:cs typeface="Times New Roman" panose="02020603050405020304" pitchFamily="18" charset="0"/>
              </a:rPr>
              <a:t>dan</a:t>
            </a:r>
            <a:r>
              <a:rPr sz="2600" spc="500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50" dirty="0">
                <a:latin typeface="Comic Sans MS" panose="030F0702030302020204" pitchFamily="66" charset="0"/>
                <a:cs typeface="Times New Roman" panose="02020603050405020304" pitchFamily="18" charset="0"/>
              </a:rPr>
              <a:t>udang </a:t>
            </a:r>
            <a:r>
              <a:rPr sz="2600" spc="-45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30" dirty="0">
                <a:latin typeface="Comic Sans MS" panose="030F0702030302020204" pitchFamily="66" charset="0"/>
                <a:cs typeface="Times New Roman" panose="02020603050405020304" pitchFamily="18" charset="0"/>
              </a:rPr>
              <a:t>di</a:t>
            </a:r>
            <a:r>
              <a:rPr sz="2600" spc="65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65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tambak</a:t>
            </a:r>
            <a:endParaRPr lang="en-US" sz="2600" spc="-65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marL="469900" marR="5080" indent="-4572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600" spc="-25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Menjaga</a:t>
            </a:r>
            <a:r>
              <a:rPr lang="en-US" sz="2600" spc="-20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2600" spc="-55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keanekaragaman</a:t>
            </a:r>
            <a:r>
              <a:rPr lang="en-US" sz="2600" spc="-50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2600" spc="-30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hayati</a:t>
            </a:r>
            <a:r>
              <a:rPr lang="en-US" sz="2600" spc="-30" dirty="0">
                <a:latin typeface="Comic Sans MS" panose="030F0702030302020204" pitchFamily="66" charset="0"/>
                <a:cs typeface="Times New Roman" panose="02020603050405020304" pitchFamily="18" charset="0"/>
              </a:rPr>
              <a:t>.</a:t>
            </a:r>
            <a:r>
              <a:rPr lang="en-US" sz="2600" spc="-25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2600" spc="25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Tujuan</a:t>
            </a:r>
            <a:r>
              <a:rPr lang="en-US" sz="2600" spc="30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2600" spc="-25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reboisasi</a:t>
            </a:r>
            <a:r>
              <a:rPr lang="en-US" sz="2600" spc="-20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2600" spc="-35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sekanjutnya</a:t>
            </a:r>
            <a:r>
              <a:rPr lang="en-US" sz="2600" spc="-35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2600" spc="-30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2600" spc="-15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yaitu</a:t>
            </a:r>
            <a:r>
              <a:rPr lang="en-US" sz="2600" spc="-10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55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untuk</a:t>
            </a:r>
            <a:r>
              <a:rPr sz="2600" spc="-50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45" dirty="0">
                <a:latin typeface="Comic Sans MS" panose="030F0702030302020204" pitchFamily="66" charset="0"/>
                <a:cs typeface="Times New Roman" panose="02020603050405020304" pitchFamily="18" charset="0"/>
              </a:rPr>
              <a:t>menjaga</a:t>
            </a:r>
            <a:r>
              <a:rPr sz="2600" spc="-40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55" dirty="0">
                <a:latin typeface="Comic Sans MS" panose="030F0702030302020204" pitchFamily="66" charset="0"/>
                <a:cs typeface="Times New Roman" panose="02020603050405020304" pitchFamily="18" charset="0"/>
              </a:rPr>
              <a:t>keanekaragaman</a:t>
            </a:r>
            <a:r>
              <a:rPr sz="2600" spc="-50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30" dirty="0">
                <a:latin typeface="Comic Sans MS" panose="030F0702030302020204" pitchFamily="66" charset="0"/>
                <a:cs typeface="Times New Roman" panose="02020603050405020304" pitchFamily="18" charset="0"/>
              </a:rPr>
              <a:t>hayati.</a:t>
            </a:r>
            <a:r>
              <a:rPr sz="2600" spc="-25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30" dirty="0">
                <a:latin typeface="Comic Sans MS" panose="030F0702030302020204" pitchFamily="66" charset="0"/>
                <a:cs typeface="Times New Roman" panose="02020603050405020304" pitchFamily="18" charset="0"/>
              </a:rPr>
              <a:t>Hutan</a:t>
            </a:r>
            <a:r>
              <a:rPr sz="2600" spc="-25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35" dirty="0">
                <a:latin typeface="Comic Sans MS" panose="030F0702030302020204" pitchFamily="66" charset="0"/>
                <a:cs typeface="Times New Roman" panose="02020603050405020304" pitchFamily="18" charset="0"/>
              </a:rPr>
              <a:t>menjadi </a:t>
            </a:r>
            <a:r>
              <a:rPr sz="2600" spc="-30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80" dirty="0">
                <a:latin typeface="Comic Sans MS" panose="030F0702030302020204" pitchFamily="66" charset="0"/>
                <a:cs typeface="Times New Roman" panose="02020603050405020304" pitchFamily="18" charset="0"/>
              </a:rPr>
              <a:t>habitat</a:t>
            </a:r>
            <a:r>
              <a:rPr sz="2600" spc="70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10" dirty="0">
                <a:latin typeface="Comic Sans MS" panose="030F0702030302020204" pitchFamily="66" charset="0"/>
                <a:cs typeface="Times New Roman" panose="02020603050405020304" pitchFamily="18" charset="0"/>
              </a:rPr>
              <a:t>bagi</a:t>
            </a:r>
            <a:r>
              <a:rPr sz="2600" spc="70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75" dirty="0">
                <a:latin typeface="Comic Sans MS" panose="030F0702030302020204" pitchFamily="66" charset="0"/>
                <a:cs typeface="Times New Roman" panose="02020603050405020304" pitchFamily="18" charset="0"/>
              </a:rPr>
              <a:t>beragaman</a:t>
            </a:r>
            <a:r>
              <a:rPr sz="2600" spc="70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75" dirty="0">
                <a:latin typeface="Comic Sans MS" panose="030F0702030302020204" pitchFamily="66" charset="0"/>
                <a:cs typeface="Times New Roman" panose="02020603050405020304" pitchFamily="18" charset="0"/>
              </a:rPr>
              <a:t>satwa</a:t>
            </a:r>
            <a:r>
              <a:rPr sz="2600" spc="70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90" dirty="0">
                <a:latin typeface="Comic Sans MS" panose="030F0702030302020204" pitchFamily="66" charset="0"/>
                <a:cs typeface="Times New Roman" panose="02020603050405020304" pitchFamily="18" charset="0"/>
              </a:rPr>
              <a:t>dan</a:t>
            </a:r>
            <a:r>
              <a:rPr sz="2600" spc="70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40" dirty="0">
                <a:latin typeface="Comic Sans MS" panose="030F0702030302020204" pitchFamily="66" charset="0"/>
                <a:cs typeface="Times New Roman" panose="02020603050405020304" pitchFamily="18" charset="0"/>
              </a:rPr>
              <a:t>spesies</a:t>
            </a:r>
            <a:r>
              <a:rPr sz="2600" spc="70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sz="2600" spc="-105" dirty="0">
                <a:latin typeface="Comic Sans MS" panose="030F0702030302020204" pitchFamily="66" charset="0"/>
                <a:cs typeface="Times New Roman" panose="02020603050405020304" pitchFamily="18" charset="0"/>
              </a:rPr>
              <a:t>tanaman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5900" dirty="0"/>
          </a:p>
          <a:p>
            <a:pPr marR="1778635" algn="ctr">
              <a:lnSpc>
                <a:spcPct val="100000"/>
              </a:lnSpc>
            </a:pPr>
            <a:endParaRPr lang="en-US" sz="4000" spc="95" dirty="0">
              <a:latin typeface="Lucida Sans Unicode"/>
              <a:cs typeface="Lucida Sans Unicode"/>
            </a:endParaRPr>
          </a:p>
          <a:p>
            <a:pPr marR="1778635" algn="ctr">
              <a:lnSpc>
                <a:spcPct val="100000"/>
              </a:lnSpc>
            </a:pPr>
            <a:r>
              <a:rPr sz="4000" spc="95" dirty="0">
                <a:latin typeface="Lucida Sans Unicode"/>
                <a:cs typeface="Lucida Sans Unicode"/>
              </a:rPr>
              <a:t>H</a:t>
            </a:r>
            <a:r>
              <a:rPr sz="4000" spc="200" dirty="0">
                <a:latin typeface="Lucida Sans Unicode"/>
                <a:cs typeface="Lucida Sans Unicode"/>
              </a:rPr>
              <a:t>a</a:t>
            </a:r>
            <a:r>
              <a:rPr sz="4000" spc="90" dirty="0">
                <a:latin typeface="Lucida Sans Unicode"/>
                <a:cs typeface="Lucida Sans Unicode"/>
              </a:rPr>
              <a:t>l</a:t>
            </a:r>
            <a:r>
              <a:rPr sz="4000" spc="-350" dirty="0">
                <a:latin typeface="Lucida Sans Unicode"/>
                <a:cs typeface="Lucida Sans Unicode"/>
              </a:rPr>
              <a:t> </a:t>
            </a:r>
            <a:r>
              <a:rPr sz="4000" spc="-204" dirty="0">
                <a:latin typeface="Lucida Sans Unicode"/>
                <a:cs typeface="Lucida Sans Unicode"/>
              </a:rPr>
              <a:t>2</a:t>
            </a:r>
            <a:r>
              <a:rPr sz="4000" spc="-350" dirty="0">
                <a:latin typeface="Lucida Sans Unicode"/>
                <a:cs typeface="Lucida Sans Unicode"/>
              </a:rPr>
              <a:t> </a:t>
            </a:r>
            <a:r>
              <a:rPr sz="4000" spc="-105" dirty="0">
                <a:latin typeface="Lucida Sans Unicode"/>
                <a:cs typeface="Lucida Sans Unicode"/>
              </a:rPr>
              <a:t>d</a:t>
            </a:r>
            <a:r>
              <a:rPr sz="4000" spc="200" dirty="0">
                <a:latin typeface="Lucida Sans Unicode"/>
                <a:cs typeface="Lucida Sans Unicode"/>
              </a:rPr>
              <a:t>a</a:t>
            </a:r>
            <a:r>
              <a:rPr sz="4000" spc="165" dirty="0">
                <a:latin typeface="Lucida Sans Unicode"/>
                <a:cs typeface="Lucida Sans Unicode"/>
              </a:rPr>
              <a:t>r</a:t>
            </a:r>
            <a:r>
              <a:rPr sz="4000" spc="60" dirty="0">
                <a:latin typeface="Lucida Sans Unicode"/>
                <a:cs typeface="Lucida Sans Unicode"/>
              </a:rPr>
              <a:t>i</a:t>
            </a:r>
            <a:r>
              <a:rPr sz="4000" spc="-350" dirty="0">
                <a:latin typeface="Lucida Sans Unicode"/>
                <a:cs typeface="Lucida Sans Unicode"/>
              </a:rPr>
              <a:t> </a:t>
            </a:r>
            <a:r>
              <a:rPr sz="4000" spc="-204" dirty="0">
                <a:latin typeface="Lucida Sans Unicode"/>
                <a:cs typeface="Lucida Sans Unicode"/>
              </a:rPr>
              <a:t>2</a:t>
            </a:r>
            <a:endParaRPr sz="4000" dirty="0">
              <a:latin typeface="Lucida Sans Unicode"/>
              <a:cs typeface="Lucida Sans Unicode"/>
            </a:endParaRPr>
          </a:p>
        </p:txBody>
      </p:sp>
      <p:sp>
        <p:nvSpPr>
          <p:cNvPr id="14" name="object 14">
            <a:hlinkClick r:id="rId6" action="ppaction://hlinksldjump"/>
            <a:extLst>
              <a:ext uri="{FF2B5EF4-FFF2-40B4-BE49-F238E27FC236}">
                <a16:creationId xmlns:a16="http://schemas.microsoft.com/office/drawing/2014/main" id="{B68B09FA-7A82-CB57-503B-85E2460F6CBD}"/>
              </a:ext>
            </a:extLst>
          </p:cNvPr>
          <p:cNvSpPr/>
          <p:nvPr/>
        </p:nvSpPr>
        <p:spPr>
          <a:xfrm>
            <a:off x="15531510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0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89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0" y="119094"/>
                </a:lnTo>
                <a:lnTo>
                  <a:pt x="192384" y="128525"/>
                </a:lnTo>
                <a:lnTo>
                  <a:pt x="154242" y="154241"/>
                </a:lnTo>
                <a:lnTo>
                  <a:pt x="128525" y="192384"/>
                </a:lnTo>
                <a:lnTo>
                  <a:pt x="119094" y="239089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0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89"/>
                </a:lnTo>
                <a:lnTo>
                  <a:pt x="824219" y="192384"/>
                </a:lnTo>
                <a:lnTo>
                  <a:pt x="798501" y="154241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89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386184" y="654566"/>
                </a:moveTo>
                <a:lnTo>
                  <a:pt x="344079" y="637132"/>
                </a:lnTo>
                <a:lnTo>
                  <a:pt x="224548" y="517587"/>
                </a:lnTo>
                <a:lnTo>
                  <a:pt x="207549" y="475936"/>
                </a:lnTo>
                <a:lnTo>
                  <a:pt x="208727" y="464102"/>
                </a:lnTo>
                <a:lnTo>
                  <a:pt x="344079" y="314739"/>
                </a:lnTo>
                <a:lnTo>
                  <a:pt x="386184" y="297311"/>
                </a:lnTo>
                <a:lnTo>
                  <a:pt x="408596" y="301668"/>
                </a:lnTo>
                <a:lnTo>
                  <a:pt x="428289" y="314739"/>
                </a:lnTo>
                <a:lnTo>
                  <a:pt x="441364" y="334433"/>
                </a:lnTo>
                <a:lnTo>
                  <a:pt x="445723" y="356845"/>
                </a:lnTo>
                <a:lnTo>
                  <a:pt x="441364" y="379256"/>
                </a:lnTo>
                <a:lnTo>
                  <a:pt x="428289" y="398950"/>
                </a:lnTo>
                <a:lnTo>
                  <a:pt x="410854" y="416392"/>
                </a:lnTo>
                <a:lnTo>
                  <a:pt x="683914" y="416392"/>
                </a:lnTo>
                <a:lnTo>
                  <a:pt x="707086" y="421074"/>
                </a:lnTo>
                <a:lnTo>
                  <a:pt x="726016" y="433841"/>
                </a:lnTo>
                <a:lnTo>
                  <a:pt x="738783" y="452768"/>
                </a:lnTo>
                <a:lnTo>
                  <a:pt x="743465" y="475936"/>
                </a:lnTo>
                <a:lnTo>
                  <a:pt x="738783" y="499108"/>
                </a:lnTo>
                <a:lnTo>
                  <a:pt x="726016" y="518037"/>
                </a:lnTo>
                <a:lnTo>
                  <a:pt x="707086" y="530804"/>
                </a:lnTo>
                <a:lnTo>
                  <a:pt x="683914" y="535487"/>
                </a:lnTo>
                <a:lnTo>
                  <a:pt x="410854" y="535487"/>
                </a:lnTo>
                <a:lnTo>
                  <a:pt x="428289" y="552922"/>
                </a:lnTo>
                <a:lnTo>
                  <a:pt x="441364" y="572618"/>
                </a:lnTo>
                <a:lnTo>
                  <a:pt x="445723" y="595030"/>
                </a:lnTo>
                <a:lnTo>
                  <a:pt x="441364" y="617440"/>
                </a:lnTo>
                <a:lnTo>
                  <a:pt x="428289" y="637132"/>
                </a:lnTo>
                <a:lnTo>
                  <a:pt x="408596" y="650207"/>
                </a:lnTo>
                <a:lnTo>
                  <a:pt x="386184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hlinkClick r:id="rId7" action="ppaction://hlinksldjump"/>
            <a:extLst>
              <a:ext uri="{FF2B5EF4-FFF2-40B4-BE49-F238E27FC236}">
                <a16:creationId xmlns:a16="http://schemas.microsoft.com/office/drawing/2014/main" id="{258DC3FD-8827-CC0A-45EB-F15AD40EF75D}"/>
              </a:ext>
            </a:extLst>
          </p:cNvPr>
          <p:cNvSpPr/>
          <p:nvPr/>
        </p:nvSpPr>
        <p:spPr>
          <a:xfrm>
            <a:off x="16784105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1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90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7" y="119094"/>
                </a:lnTo>
                <a:lnTo>
                  <a:pt x="192387" y="128525"/>
                </a:lnTo>
                <a:lnTo>
                  <a:pt x="154242" y="154242"/>
                </a:lnTo>
                <a:lnTo>
                  <a:pt x="128525" y="192387"/>
                </a:lnTo>
                <a:lnTo>
                  <a:pt x="119096" y="239090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1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90"/>
                </a:lnTo>
                <a:lnTo>
                  <a:pt x="824219" y="192384"/>
                </a:lnTo>
                <a:lnTo>
                  <a:pt x="798501" y="154242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90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566552" y="654566"/>
                </a:moveTo>
                <a:lnTo>
                  <a:pt x="544140" y="650207"/>
                </a:lnTo>
                <a:lnTo>
                  <a:pt x="524447" y="637132"/>
                </a:lnTo>
                <a:lnTo>
                  <a:pt x="511376" y="617440"/>
                </a:lnTo>
                <a:lnTo>
                  <a:pt x="507019" y="595030"/>
                </a:lnTo>
                <a:lnTo>
                  <a:pt x="511376" y="572618"/>
                </a:lnTo>
                <a:lnTo>
                  <a:pt x="524447" y="552922"/>
                </a:lnTo>
                <a:lnTo>
                  <a:pt x="541889" y="535487"/>
                </a:lnTo>
                <a:lnTo>
                  <a:pt x="268822" y="535487"/>
                </a:lnTo>
                <a:lnTo>
                  <a:pt x="245655" y="530804"/>
                </a:lnTo>
                <a:lnTo>
                  <a:pt x="226727" y="518037"/>
                </a:lnTo>
                <a:lnTo>
                  <a:pt x="213961" y="499108"/>
                </a:lnTo>
                <a:lnTo>
                  <a:pt x="209278" y="475936"/>
                </a:lnTo>
                <a:lnTo>
                  <a:pt x="213961" y="452768"/>
                </a:lnTo>
                <a:lnTo>
                  <a:pt x="226727" y="433841"/>
                </a:lnTo>
                <a:lnTo>
                  <a:pt x="245655" y="421075"/>
                </a:lnTo>
                <a:lnTo>
                  <a:pt x="268822" y="416392"/>
                </a:lnTo>
                <a:lnTo>
                  <a:pt x="541889" y="416392"/>
                </a:lnTo>
                <a:lnTo>
                  <a:pt x="524447" y="398950"/>
                </a:lnTo>
                <a:lnTo>
                  <a:pt x="511376" y="379256"/>
                </a:lnTo>
                <a:lnTo>
                  <a:pt x="507019" y="356845"/>
                </a:lnTo>
                <a:lnTo>
                  <a:pt x="511376" y="334433"/>
                </a:lnTo>
                <a:lnTo>
                  <a:pt x="524447" y="314739"/>
                </a:lnTo>
                <a:lnTo>
                  <a:pt x="544140" y="301668"/>
                </a:lnTo>
                <a:lnTo>
                  <a:pt x="566552" y="297311"/>
                </a:lnTo>
                <a:lnTo>
                  <a:pt x="588964" y="301668"/>
                </a:lnTo>
                <a:lnTo>
                  <a:pt x="728052" y="434134"/>
                </a:lnTo>
                <a:lnTo>
                  <a:pt x="745194" y="475936"/>
                </a:lnTo>
                <a:lnTo>
                  <a:pt x="744016" y="487771"/>
                </a:lnTo>
                <a:lnTo>
                  <a:pt x="608657" y="637132"/>
                </a:lnTo>
                <a:lnTo>
                  <a:pt x="588964" y="650207"/>
                </a:lnTo>
                <a:lnTo>
                  <a:pt x="566552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RRENT_PLAYER_ID" val="none"/>
  <p:tag name="ISPRING_FIRST_PUBLISH" val="1"/>
  <p:tag name="ISPRING_PLAYERS_CUSTOMIZATION_2" val="UEsDBBQAAgAIAB1Ns1BrXzME1QIAAPcHAAAPAAAAbm9uZS9wbGF5ZXIueG1spVVbb9owFH6mUv9D5PfaMLStQqHVVAntYa0qdbe3yCQm8erYnu2Qsl+/Y+cCSYFtGhLIOTnfd26fD/HtSymiLTOWK7lEMzxFEZOpyrjMl+jL59XVNbq9ubyItaA7ZiKeLZFUkqEoYzY1XDvAPVJXLNGBAQMpirThynC3A9op0PZB5lN0eTEBF2mXqHBOLwip6xpzCwiZWyUqT2JxqkqiDbNMOmZIkwGKOuzC/RkN31JJ4naa2QOkdv8euCXpOV4sH5DUc6xMTt5MpzPy/f7TU1qwkl5xaR2VKfQLmjgJXVzT9PleZZVg1tsmcZPkE3POJxFsk9gt+OxaRtakS9Q4JCWzlubMYiFzRHq/jrMjaDCdNaEySyTd8pz62hLbeoUR7UlsoYxLK9ein9lurajJkt5+4B+TIxnHG0Ft0fLZQS2B/5m3xQS/xD8fzSVUVK0FtwW8OoTsrceLIMOocRl6HBT7AIpdeRIUGfaz4oZl4fFrr/vpDDWxZCVEyA7bOgUbnFY0dcrs7gABgm3Fgnt94EYfOIA8PBwe4PDYTWZPgroqN4y6yrCuRZN4yzOmHqgxYU43Gyosi8nI2oLJEB2TptZ2OvtJxIUrxdu/GIr3G83khz03kgD4z4l8BI6+H1xm7GXF4bVjJXTUMWi1t2GnBfbh9unYal0eXKCBaa9+GAnUEDlqcgb3PaOOkr2dnIKujaot6KLSGqT/muL1+z4vMk5sNJh+GjE5sgjitLJOlfxXGPVgQ7hFmOkZ8V5eRKc+HeiD5j3k/fQcorkIMKFkkFJ3LTbnsHAttpzVTx3FVWvAGpbWkd3mT6OF5k2P/nZ128gbEt1YxnuLuUo3Xp18Kz3yydiGVsLdHdYyXJYBOqr1+J48xvUNdKrqJ/6LRTXP/F/hbA4NjgrG8wJk8+56fsAgVErFMHwwnYq4UbLrA8YkPDW/YRLdRm4V0ojrhJDiVv5w/A1QSwMEFAACAAgAPFqQVVytsfihAwAA7wwAABgAAABub25lL2NvbW1vbl9tZXNzYWdlcy5sbmetV11zmzoQfe9M/4OGmb7dpr1v98Ehg0HJ1RgjCjhO+qJRQHE0BeQicOr76+9KOK7dNoM/8sIYydo9u+fsrhhd/ahKtBKNlqq+dP6++OwgUeeqkPXi0pll1x//cZBueV3wUtXi0qmVg67c9+9GJa8XHV8I+P3+HUKjSmgNr9o1bz/fkSwunXjMPN/HaUrGIWbeLCCURV6SeBmhEQu9MQ4d1+sKqVDNm4a3AGb0aWNh2GAcevc4YamPwagxTTOWzuKYJhkOHDd7EkjLqiutXSQ1qlWLdLdcqqYVBZI1auEvPM/Bg3yQpWzXqFKFOAJCOiERA/c2vs0yCUl2z6Y0wI6La/5QAoy8EaJGjeCFaM7xEdFk6oUb44HU51u/JQH+Ayu3shCnsTL3Mgwgk0kP3E8wLARsTrJ/HdcHkCb3z7J9QjJdNqA3JFa87HqSNooccjf2/AnLKPPimI1nWfYT95jn34ZO+zTKEhqy2ItwyCJ8lzmueR53Lk7wreOa5+C5WZLgCLQZQq4ZSa1QfTqNQ2yFeq869MRXArUKraR4trIUdSsb4LYEIsxGrmCh7gapDejUg7QnOM0S4htKHTdVTbP+q1d71z6pBtxpVPTyKaxPw4PZXzZCg+ueDWUqBOqmUBWX9cWQa4gRyjH20nROk8CIvwU9crTkWj+rptiLb9fRkGES+RRS6Gc7xk11bw0DRgndq2lE3g4bA5SezcyGkTmJAjpnmRWCIaPqdAsJr5alaIVFK00oPLdZeRCPCpgpBV/1WQPvlqbBBE2hRrwbzMb0DjQAoqPHnKATx6WTY07c4xQCwunQmci7JTd9+YM6X6TzIs2cGyWU602nNMytpOo0rBg2QUA2en1xnJsUf5mBYogXvlIBvdWXNr2QK+hxQLZoBh1BUfo4INEN+zIjX9m1R0LbgX6lma/tSODFite5AGJz3mmB1rBXyMLuGYlZ/987+R/i7aYgP2xqOQrw3Ydj8eyV/yvq420rqmU75NokbAP/FBSmnF6FcEjop/nfTuw3YWZnxp/Nz95d4hiOBkGcmanD2XpTJFYpB3dJK5TT2+POzNprYxnJQrjuRGBwsb3LlbKScJM4wOZsik1GU2g2ffPZi2SuurKwwirlN9uAYDB1lfh9Gj42qrKrJdcvie0b4NU5KPrgkt5pfMRU3GrjYH52pHE6S+lsbDGnjF5fw0R6fBw6kRGI/U0uJLwvtkpVsPQL0u2btp8mo087Xyr/A1BLAwQUAAIACAA8WpBVFR5gG6MAAAB/AQAAKQAAAG5vbmUvcGxheWJhY2tfYW5kX25hdmlnYXRpb25fc2V0dGluZ3MueG1sdZBBCoMwEEX3nsIbCF2HQNelRagXGHGUQJIJmVHw9k1EbWnTZd77P8OMYhQxfmJd1bWCWegpEEVLnFE173e2DAtevXEghnzCgrznSiY3LFFoIzJ62ZQewXLK//BjeGthPT/iI14w5UJnHOpLqbCZXPKwmGlj3RpQjxHTgC+Yc+iht3jDtSeIw+MM7Bv/1bmbNpsd3mlAHSK5IKr5QFW613H0F1BLAwQUAAIACAA8WpBVH1SKajADAADHDgAAIgAAAG5vbmUvZmxhc2hfcHVibGlzaGluZ19zZXR0aW5ncy54bWzll91P2zAQwN/7V1iZeFwD2iZNKC1i/ZCqjYJIYfCE3NhtTjh25o925a/fOW5L2coWviS2PVRN7Lvfne/O5zg5+F4IMuPagJKtaK+5GxEuM8VATlvR2aj/9mNEjKWSUaEkb0VSReSg3UhKNxZg8pRbi6KGIEaa/dK2otzacj+O5/N5E0yp/awSziLfNDNVxKXmhkvLdVwKusA/uyi5iZaEGgD8FUou1dqNBiFJIB0p5gQnwFrREJ3tC2ryKA4SY5pdT7VyknWUUJro6bgVven0unvddyuZQOlCwaUPh2njoB+2+5Qx8A5QkcINJzmHaY6eYrDmwGzun2IvncS/MipyWDP1jI7CxUu7hOOEcjrjS2M4Qq2lWY761rQnVBiexJtDKzHwIaSZhRl6dqse/J04IVJXlkrbttUOET8NrijxPZhkojaMLd/JWAmMbeUUlkkx5mxICx6inV6D7KPQXkQmtACxaEXHJZckpRKTC5YKyNa6xo2NBVsltb+UPtRABTmTgNXHyVEa3VoPi8pyqg3f9Go1Y3xks/ZX5QQjC+WIgGtOrCIYXVfgU87JZgrIRKuiGsUSscQIQIsz4HPODqpQLYH3GbpEE4VDTSzFUnAbLHxzcEPGfKI0cjmdYeHiOJjAbz4IXFJjbqF05eNO+mXQ7V0Nht3exY5fIGUzKrMHwrGceFHaF+HTBZHKrvQwHBl1hldJYcCquTpraz4+DeuKxjw/Uzbu8A0UTtDnxK8DsoF+wZS/jJWHJP6PHtQ2m9NZtdH95q3QuMUBUxKYOJFhSwK57IA1gBmVREmxIDTDpmx825iBcgZHQoMIaPN4D4M+lmn1NoUZNkmlGde/R7KFxEaZ9ZUufDIZ8edfK+p2RhizUe/0sDManA9Gl1ej3sUonEZr9Xhr90xi39S393h/aLzGFn9y2juvE/khBqFWhnppLdxxHanjz3WkTsOZdLJxHtVyAXvMNOwZ7DICCsAieEUV85SvglBtz1wxf82G+QdW//o+CWuvP+0dDT4df+n+77vgqXEIb6s7U3znXpPEWy9AfqYACQVeq/yhuL41tT+8303i7VONBtLuXj7bjR9QSwMEFAACAAgAPFqQVXFXlJ0VAQAA0QIAABwAAABub25lL2ZsYXNoX3NraW5fc2V0dGluZ3MueG1sjZLRToMwFIbvfQqC95BNjZqwJm7ojdEs2V7gAAfSDHpIeyDh7a2FDVSI61X7///X0542MiepvBa1kaQ2/soXN54XpVSSPiCzVIX5Vs6aJ7ONnzTMpIKUFKPiQJGuoPTF7ZsbUeiS/1Fka17L5JDiWOZh/bSNr0KGGvfbx3j3vATUUGCQQHoqNDUqs/nda7yK7yb5YTptSGR+dgcapgODZsG6wSgc171voMUXJStg22drMJohOef0TElU7zUa2y5nihxKY4k/+niEfQndZTNzBmacJeQoKxTrOcQ5PaaglYVTj12NItdoi/wS+yQqSEp8xy4h0NnnJTLcfdHuaXvHpsIPylDUmqqao3AiuYcZn8HO7VcWX1BLAwQUAAIACAA8WpBV15twlisDAABvDgAAIQAAAG5vbmUvaHRtbF9wdWJsaXNoaW5nX3NldHRpbmdzLnhtbN1XTU8bMRC951dYW3FstqiXCiVBNB9qVEgQGyickLN2siO89tYfScOv73idhEADXSgRqIco2fHMm/Gb8XO2cfgrF2TGtQElm9F+/VNEuEwVAzltRuej3scvETGWSkaFkrwZSRWRw1atUbixAJMl3Fp0NQRhpDkobDPKrC0O4ng+n9fBFNqvKuEs4pt6qvK40NxwabmOC0EX+GUXBTfREqECAH5yJZdhrVqNkEZAOlHMCU6ANaMBFvvN5iKKg8OYpjdTrZxkbSWUJno6bkYf2t3OfufzyieAdCDn0rNhWmj0ZntAGQOfn4oEbjnJOEwzLBS5mgOzmf8Ve+9G/CdGiRy2TD1GW+HepV2C44JyOuXLZGih1tI0w3hrWhMqDG/Em6aVG3gGaWphhpXdhYd6J06IxBWF0rZltUOIB8YVSvwITGOiNpItn8lYCaS2LAqnJB9zNqA5zsRpT0ZkQnMQi2Y0LLgkCZXYUbBUQLqOMG5sLNiyk72l95EGKsi5BBw5Tk6S6C5n2EqaUW34Zi2rFeP5TFs/lBOMLJQjAm44sYogpy7HXxknm8STiVZ5aRXUWGIEYMYZ8DlnhyVBS8DHEl1hitxhJM5fIbgNGX46uCVjPlEacTmd4bSiHUzArz8LuKDG3IHSVY17yXG/073uDzrdyz2/QcpmVKbPBMch4nlhd4JPF0Qqu4pDOlLqDC+bwoCVa1X2Vn95G9ZzjH1+pW7cwzeQO0FfE35NyAb0Dlu+myzPafxfK6icNqOz8qD7w1tC4xEHbEnAxIUU1QrkUvcqAKZUEiXFgtAUpdh42ZiBcgYtQSACtHl5hSEex7R8msIMRVJpxvXTkGwhUSjTntK5byYj/tJrRp32CDkbdc+O2qP+RX90dT3qXo7CHbQOj7eqZyP2Ur5d2f1V8VDYx2+n7Kdn3YsqhA9w75Ua000qwQ2reA2/V/E6C1fR6cY1VKkElJZpOCooLgJywN6/o0HZ+hcAnpyUMFuvPCjv4Hj897ve2muzTRZIwnPwQbvWh8oEJN2T/tfhcWenTEA1Kt52FP6VifC0eiWK7722NOKt7zc1tN9/SWzVfgNQSwMEFAACAAgAPFqQVY5z9vpqAAAA5QAAABoAAABub25lL2h0bWxfc2tpbl9zZXR0aW5ncy5qc6vmUgACpRwlBSuFajAbzE8qLSnJz9NLzs8rSc0r0cvLL8pNBKtRUnYDAyUdnIrzy1KLCChNS0xORTHU1MjCyQWnSoSJJk7mLs6WyOoKEtNT9ZISk7PTi/JL81IgypxdXQxdjJXAqmq5agFQSwMEFAACAAgAPFqQVbx9NfdKAAAASQAAABcAAABub25lL2xvY2FsX3NldHRpbmdzLnhtbLOxr8jNUShLLSrOzM+zVTLUM1BSSM1Lzk/JzEu3VQoNcdO1UFIoLknMS0nMyc9LtVXKy1dSsLfjssnJT07MCU4tKQEqLNa34wIAUEsDBBQAAgAIAERQkFW45zzyXgAAAGMAAAAcAAAAdW5pdmVyc2FsL2xvY2FsX3NldHRpbmdzLnhtbA3KvQ5AQAwA4N1TNN39bQbHZrTgARoakfRacUd4e7d9w9f2rxd4+AqHqcO6qBBYV9sO3R0u85A3CCGSbiSm7FANoe+yVmwlmTjGFAOcQh9fM/uEyCP5NIdbBMsu+wFQSwECAAAUAAIACAAdTbNQa18zBNUCAAD3BwAADwAAAAAAAAABAAAAAAAAAAAAbm9uZS9wbGF5ZXIueG1sUEsBAgAAFAACAAgAPFqQVVytsfihAwAA7wwAABgAAAAAAAAAAQAAAAAAAgMAAG5vbmUvY29tbW9uX21lc3NhZ2VzLmxuZ1BLAQIAABQAAgAIADxakFUVHmAbowAAAH8BAAApAAAAAAAAAAEAAAAAANkGAABub25lL3BsYXliYWNrX2FuZF9uYXZpZ2F0aW9uX3NldHRpbmdzLnhtbFBLAQIAABQAAgAIADxakFUfVIpqMAMAAMcOAAAiAAAAAAAAAAEAAAAAAMMHAABub25lL2ZsYXNoX3B1Ymxpc2hpbmdfc2V0dGluZ3MueG1sUEsBAgAAFAACAAgAPFqQVXFXlJ0VAQAA0QIAABwAAAAAAAAAAQAAAAAAMwsAAG5vbmUvZmxhc2hfc2tpbl9zZXR0aW5ncy54bWxQSwECAAAUAAIACAA8WpBV15twlisDAABvDgAAIQAAAAAAAAABAAAAAACCDAAAbm9uZS9odG1sX3B1Ymxpc2hpbmdfc2V0dGluZ3MueG1sUEsBAgAAFAACAAgAPFqQVY5z9vpqAAAA5QAAABoAAAAAAAAAAQAAAAAA7A8AAG5vbmUvaHRtbF9za2luX3NldHRpbmdzLmpzUEsBAgAAFAACAAgAPFqQVbx9NfdKAAAASQAAABcAAAAAAAAAAQAAAAAAjhAAAG5vbmUvbG9jYWxfc2V0dGluZ3MueG1sUEsBAgAAFAACAAgARFCQVbjnPPJeAAAAYwAAABwAAAAAAAAAAQAAAAAADREAAHVuaXZlcnNhbC9sb2NhbF9zZXR0aW5ncy54bWxQSwUGAAAAAAkACQCaAgAApREAAAAA"/>
  <p:tag name="ISPRING_LMS_API_VERSION" val="SCORM 2004 (2nd edition)"/>
  <p:tag name="ISPRING_ULTRA_SCORM_COURCE_TITLE" val="HTML Reboisasi "/>
  <p:tag name="ISPRING_ULTRA_SCORM_COURSE_ID" val="AE857C23-38F9-4A17-8C47-D675A1D67888"/>
  <p:tag name="ISPRING_CMI5_LAUNCH_METHOD" val="any window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CLOUDFOLDERID" val="1"/>
  <p:tag name="ISPRINGONLINEFOLDERID" val="1"/>
  <p:tag name="ISPRING_OUTPUT_FOLDER" val="[[&quot;de\uFFFD\uFFFD{BEE3F7BA-06DD-4700-B5BD-6E7FAD3FFE22}&quot;,&quot;C:\\Users\\sahna\\OneDrive\\Dokumen\\UNY\\INDECH&quot;]]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none&quot;},&quot;advancedSettings&quot;:{&quot;enableTextAllocation&quot;:&quot;T_TRUE&quot;,&quot;viewingFromLocalDrive&quot;:&quot;T_TRUE&quot;,&quot;contentScale&quot;:75,&quot;contentScaleMode&quot;:&quot;FIT_TO_WINDOW&quot;},&quot;accessibilitySettings&quot;:{&quot;enabled&quot;:&quot;T_FALSE&quot;},&quot;compressionSettings&quot;:{&quot;imageSettings&quot;:{&quot;jpegQuality&quot;:90,&quot;optimizeImageForResolution&quot;:&quot;T_FALSE&quot;},&quot;audioQuality&quot;:90,&quot;videoQuality&quot;:80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}"/>
  <p:tag name="ISPRING_SCORM_RATE_SLIDES" val="0"/>
  <p:tag name="ISPRING_SCORM_PASSING_SCORE" val="0.000000"/>
  <p:tag name="ISPRING_PRESENTATION_TITLE" val="HTML Reboisasi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545B6F51-C420-4DE3-B8FE-F84D5AD7A3B3}:26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AC578F00-ECE8-44BF-BDF1-318A52B59FD5}:26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CFA858C9-04FE-434E-92E6-D687133ED665}:26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ED0F9514-D112-4E7B-8BEB-A386FFC5A4E1}:26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A8F7548A-9282-49B7-AFBF-9A593C74A1A5}:26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0FEF3418-839F-42A4-BF97-F3977BC605D3}:26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76FD504C-580A-4391-A2A0-EB46C7EDBEB2}:28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0DEC0B57-7A93-401C-8399-B49E3782DE3D}:27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E0D5BE26-F106-49B7-8A3A-D9CA99940E86}:28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ADBBD90D-5EBA-4BAB-A0D3-48123319C5F3}:28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350E1B32-E42F-4BA8-83E9-FA7AC0F5BD13}:25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86030C89-FADF-4788-ACD8-1D17962FEDF3}:27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6B1065CC-333F-419E-805E-DB69A627D32C}:28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017FFC64-FC1F-4EB4-B5C9-1FE3CD14596F}:28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16F19950-F842-4E03-AB2D-7741DEF9F066}:28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E0E6D335-D018-4A32-A4F9-13D236789C54}:25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845CA23E-F7C7-47AF-BB1A-FEEE4E7E0AC2}:25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EE91A6D6-931A-4AA4-AFDE-9ECC2BB6438D}:25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FC5E0205-2C1E-449E-8233-63D106BDAA3B}:26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6BF66973-270C-412B-91E6-A52C01FFFCF1}:26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4EE6D367-41E7-4C1A-B3CE-FD3E04458E34}:26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15552B50-C8FE-4232-81D3-FA29FECF2718}:26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718</TotalTime>
  <Words>662</Words>
  <Application>Microsoft Office PowerPoint</Application>
  <PresentationFormat>Custom</PresentationFormat>
  <Paragraphs>130</Paragraphs>
  <Slides>22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Algerian</vt:lpstr>
      <vt:lpstr>Arial</vt:lpstr>
      <vt:lpstr>Calibri</vt:lpstr>
      <vt:lpstr>Comic Sans MS</vt:lpstr>
      <vt:lpstr>Courier New</vt:lpstr>
      <vt:lpstr>Lucida Sans Unicode</vt:lpstr>
      <vt:lpstr>Times New Roman</vt:lpstr>
      <vt:lpstr>Verdana</vt:lpstr>
      <vt:lpstr>Office Theme</vt:lpstr>
      <vt:lpstr>PowerPoint Presentation</vt:lpstr>
      <vt:lpstr>MENU</vt:lpstr>
      <vt:lpstr>PETUNJUK</vt:lpstr>
      <vt:lpstr>MATERI</vt:lpstr>
      <vt:lpstr>Pengertian Reboisasi</vt:lpstr>
      <vt:lpstr>Manfaat Reboisasi</vt:lpstr>
      <vt:lpstr>Membuat tanah tetap kokoh sehingga resiko tanah longsor bisa  dihindari</vt:lpstr>
      <vt:lpstr>Tujuan Reboisasi</vt:lpstr>
      <vt:lpstr>PowerPoint Presentation</vt:lpstr>
      <vt:lpstr>Gambar</vt:lpstr>
      <vt:lpstr>Reboisasi</vt:lpstr>
      <vt:lpstr>Keseimbangan Alam</vt:lpstr>
      <vt:lpstr>Mengontrol suhu bumi</vt:lpstr>
      <vt:lpstr>Mencegah erosi &amp;  pengikisan tanah</vt:lpstr>
      <vt:lpstr>Melindungi makhluk hidup</vt:lpstr>
      <vt:lpstr>VIDEO</vt:lpstr>
      <vt:lpstr>ANIMASI</vt:lpstr>
      <vt:lpstr>Latihan Soal</vt:lpstr>
      <vt:lpstr>Pilihan Ganda</vt:lpstr>
      <vt:lpstr>PowerPoint Presentation</vt:lpstr>
      <vt:lpstr>Interaksi link</vt:lpstr>
      <vt:lpstr>PROFIL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Reboisasi</dc:title>
  <dc:creator>rawr</dc:creator>
  <cp:keywords>DAFTtMkdgwU,BAE_G93fvYQ</cp:keywords>
  <cp:lastModifiedBy>USER</cp:lastModifiedBy>
  <cp:revision>47</cp:revision>
  <dcterms:created xsi:type="dcterms:W3CDTF">2022-12-14T13:30:36Z</dcterms:created>
  <dcterms:modified xsi:type="dcterms:W3CDTF">2022-12-17T01:29:23Z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2022-12-14T00:00:00Z</vt:filetime>
  </property>
  <property fmtid="{D5CDD505-2E9C-101B-9397-08002B2CF9AE}" pid="3" name="Creator">
    <vt:lpwstr>Canva</vt:lpwstr>
  </property>
  <property fmtid="{D5CDD505-2E9C-101B-9397-08002B2CF9AE}" pid="4" name="LastSaved">
    <vt:filetime>2022-12-14T00:00:00Z</vt:filetime>
  </property>
</Properties>
</file>